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7" r:id="rId2"/>
    <p:sldId id="258" r:id="rId3"/>
    <p:sldId id="260" r:id="rId4"/>
    <p:sldId id="263" r:id="rId5"/>
    <p:sldId id="302" r:id="rId6"/>
    <p:sldId id="265" r:id="rId7"/>
    <p:sldId id="306" r:id="rId8"/>
    <p:sldId id="309" r:id="rId9"/>
    <p:sldId id="303" r:id="rId10"/>
    <p:sldId id="304" r:id="rId11"/>
    <p:sldId id="305" r:id="rId12"/>
    <p:sldId id="310" r:id="rId13"/>
    <p:sldId id="311" r:id="rId14"/>
    <p:sldId id="312" r:id="rId15"/>
    <p:sldId id="313" r:id="rId16"/>
    <p:sldId id="314" r:id="rId17"/>
    <p:sldId id="287" r:id="rId18"/>
    <p:sldId id="307" r:id="rId19"/>
    <p:sldId id="308" r:id="rId20"/>
    <p:sldId id="276" r:id="rId21"/>
    <p:sldId id="277" r:id="rId22"/>
    <p:sldId id="266" r:id="rId23"/>
    <p:sldId id="280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88425" autoAdjust="0"/>
  </p:normalViewPr>
  <p:slideViewPr>
    <p:cSldViewPr snapToGrid="0">
      <p:cViewPr varScale="1">
        <p:scale>
          <a:sx n="87" d="100"/>
          <a:sy n="87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F937-1EB5-4430-BA20-8423EA17C8BF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27074-C777-4247-8EE0-F4EDF9986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D755779-D6E6-C346-8D0A-74561EEB1C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44157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77309C-0E77-2342-95AE-089D264B28B8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55779-D6E6-C346-8D0A-74561EEB1C00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First, most of the bugs in production quality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software are </a:t>
            </a:r>
            <a:r>
              <a:rPr lang="en-US" sz="1200" u="sng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Heisenbugs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 \cite{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candea2001recursive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} which are hard to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reproduce or depend on the timing of external events, for example race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condition. Restarting is very effective in recovering from this type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of bugs. Second, restarting can claim all the stale resources, clean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up all the corrupt state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e.x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. memory leaks, dangling pointers,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damaged heap) and take system back into a known well-tested state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+mn-cs"/>
              </a:rPr>
              <a:t>within a predictable amount of time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55779-D6E6-C346-8D0A-74561EEB1C00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596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55779-D6E6-C346-8D0A-74561EEB1C0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655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55779-D6E6-C346-8D0A-74561EEB1C00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97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\text{Reach}_{\</a:t>
            </a:r>
            <a:r>
              <a:rPr lang="en-US" dirty="0" err="1"/>
              <a:t>leq</a:t>
            </a:r>
            <a:r>
              <a:rPr lang="en-US" dirty="0"/>
              <a:t> T_{c}}(x, CC) \</a:t>
            </a:r>
            <a:r>
              <a:rPr lang="en-US" dirty="0" err="1"/>
              <a:t>subseteq</a:t>
            </a:r>
            <a:r>
              <a:rPr lang="en-US" dirty="0"/>
              <a:t>  \</a:t>
            </a:r>
            <a:r>
              <a:rPr lang="en-US" dirty="0" err="1"/>
              <a:t>mathcal</a:t>
            </a:r>
            <a:r>
              <a:rPr lang="en-US" dirty="0"/>
              <a:t>{S}</a:t>
            </a:r>
          </a:p>
          <a:p>
            <a:endParaRPr lang="en-US" dirty="0"/>
          </a:p>
          <a:p>
            <a:r>
              <a:rPr lang="en-US" dirty="0"/>
              <a:t>\text{Reach}_{\</a:t>
            </a:r>
            <a:r>
              <a:rPr lang="en-US" dirty="0" err="1"/>
              <a:t>leq</a:t>
            </a:r>
            <a:r>
              <a:rPr lang="en-US" dirty="0"/>
              <a:t> T_s}(\text{Reach}_{\</a:t>
            </a:r>
            <a:r>
              <a:rPr lang="en-US" dirty="0" err="1"/>
              <a:t>leq</a:t>
            </a:r>
            <a:r>
              <a:rPr lang="en-US" dirty="0"/>
              <a:t> T_{c}}(x, CC), SC)    \</a:t>
            </a:r>
            <a:r>
              <a:rPr lang="en-US" dirty="0" err="1"/>
              <a:t>subseteq</a:t>
            </a:r>
            <a:r>
              <a:rPr lang="en-US" dirty="0"/>
              <a:t> \</a:t>
            </a:r>
            <a:r>
              <a:rPr lang="en-US" dirty="0" err="1"/>
              <a:t>mathcal</a:t>
            </a:r>
            <a:r>
              <a:rPr lang="en-US" dirty="0"/>
              <a:t>{S}</a:t>
            </a:r>
          </a:p>
          <a:p>
            <a:endParaRPr lang="en-US" dirty="0"/>
          </a:p>
          <a:p>
            <a:r>
              <a:rPr lang="en-US" dirty="0"/>
              <a:t> \item$\text{Reach}_{= T_s }(\text{Reach}_{\</a:t>
            </a:r>
            <a:r>
              <a:rPr lang="en-US" dirty="0" err="1"/>
              <a:t>leq</a:t>
            </a:r>
            <a:r>
              <a:rPr lang="en-US" dirty="0"/>
              <a:t> T_{c}}(x, CC), SC)    \</a:t>
            </a:r>
            <a:r>
              <a:rPr lang="en-US" dirty="0" err="1"/>
              <a:t>subseteq</a:t>
            </a:r>
            <a:r>
              <a:rPr lang="en-US" dirty="0"/>
              <a:t> \</a:t>
            </a:r>
            <a:r>
              <a:rPr lang="en-US" dirty="0" err="1"/>
              <a:t>mathcal</a:t>
            </a:r>
            <a:r>
              <a:rPr lang="en-US" dirty="0"/>
              <a:t>{R}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55779-D6E6-C346-8D0A-74561EEB1C0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29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2590800"/>
            <a:ext cx="6400800" cy="8382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505200"/>
            <a:ext cx="5334000" cy="990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9984137-E964-6A4B-AC94-EE508196783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3083" name="Picture 11" descr="lea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0B5EF1-3D44-324C-8A2A-0D177E8999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42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0892C2-BC10-9C4F-8856-A154C09541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>
              <a:defRPr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>
              <a:defRPr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>
              <a:defRPr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>
              <a:defRPr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57BC08-77A8-FA45-B465-B38B914BB48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4248F-E95C-564B-AA08-953E46D24A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381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1FE50-1DCD-2949-B8E1-4D52C80F72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11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95478D-1435-F248-90CC-8B8B8EEC55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94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AB66C7-70E0-8C40-85F1-B21DDE7F67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76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DBFBD6-92A8-2140-ADB0-A892EC759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87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3FFDDD-A981-7E41-BF3D-B83B2879C3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4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E47FB-7ED2-4748-8D8D-53A26FD3CE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43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A88148B-D57A-1046-A4A3-2E9682C3DBCC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3" name="Picture 9" descr="leaves_nex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3"/>
            <a:ext cx="9145588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  <a:ea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  <a:ea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  <a:ea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636608" y="-43405"/>
            <a:ext cx="10417216" cy="69448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9147" b="26487"/>
          <a:stretch/>
        </p:blipFill>
        <p:spPr>
          <a:xfrm>
            <a:off x="1" y="2971801"/>
            <a:ext cx="9143999" cy="3895846"/>
          </a:xfrm>
          <a:prstGeom prst="rect">
            <a:avLst/>
          </a:prstGeom>
        </p:spPr>
      </p:pic>
      <p:sp>
        <p:nvSpPr>
          <p:cNvPr id="6" name="Shape 45"/>
          <p:cNvSpPr txBox="1">
            <a:spLocks/>
          </p:cNvSpPr>
          <p:nvPr/>
        </p:nvSpPr>
        <p:spPr>
          <a:xfrm>
            <a:off x="1" y="135601"/>
            <a:ext cx="91439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6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600" dirty="0"/>
              <a:t>1st Workshop on Security and Dependability of Critical Embedded Real-Time Systems</a:t>
            </a:r>
            <a:endParaRPr lang="en" sz="1600" dirty="0">
              <a:solidFill>
                <a:schemeClr val="tx1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" y="3018299"/>
            <a:ext cx="9067800" cy="201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800" dirty="0" err="1">
                <a:solidFill>
                  <a:schemeClr val="bg1">
                    <a:lumMod val="50000"/>
                  </a:schemeClr>
                </a:solidFill>
              </a:rPr>
              <a:t>ReSecure</a:t>
            </a: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: A Restart-Based Security Protocol </a:t>
            </a:r>
          </a:p>
          <a:p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</a:rPr>
              <a:t>for Tightly Actuated Hard Real-Time Systems</a:t>
            </a: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838200" y="4724401"/>
            <a:ext cx="4381501" cy="146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Fardin Abdi*, </a:t>
            </a:r>
            <a:r>
              <a:rPr lang="en-US" sz="2400" b="1" dirty="0" err="1">
                <a:solidFill>
                  <a:schemeClr val="tx1"/>
                </a:solidFill>
              </a:rPr>
              <a:t>Monowar</a:t>
            </a:r>
            <a:r>
              <a:rPr lang="en-US" sz="2400" b="1" dirty="0">
                <a:solidFill>
                  <a:schemeClr val="tx1"/>
                </a:solidFill>
              </a:rPr>
              <a:t> Hasan*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Sibin</a:t>
            </a:r>
            <a:r>
              <a:rPr lang="en-US" sz="2400" dirty="0">
                <a:solidFill>
                  <a:schemeClr val="tx1"/>
                </a:solidFill>
              </a:rPr>
              <a:t> Mohan, Disha Agarwal and Marco </a:t>
            </a:r>
            <a:r>
              <a:rPr lang="en-US" sz="2400" dirty="0" err="1">
                <a:solidFill>
                  <a:schemeClr val="tx1"/>
                </a:solidFill>
              </a:rPr>
              <a:t>Caccamo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*These authors have made equal contribution to this work.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072" name="Picture 24" descr="https://s3-eu-west-1.amazonaws.com/sendmybag/media/cms/university/illinois%20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24401"/>
            <a:ext cx="3087437" cy="140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 bwMode="auto">
          <a:xfrm flipV="1">
            <a:off x="838200" y="5151120"/>
            <a:ext cx="0" cy="17165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57733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technique can be implemented</a:t>
            </a:r>
          </a:p>
          <a:p>
            <a:r>
              <a:rPr lang="en-US" dirty="0"/>
              <a:t>However, still not 100% reliable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397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Timers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2312126"/>
          </a:xfrm>
        </p:spPr>
        <p:txBody>
          <a:bodyPr/>
          <a:lstStyle/>
          <a:p>
            <a:r>
              <a:rPr lang="en-US" dirty="0"/>
              <a:t>Independent of Software will restart </a:t>
            </a:r>
          </a:p>
          <a:p>
            <a:r>
              <a:rPr lang="en-US" dirty="0"/>
              <a:t>Can recover the system when the monitoring unit is compromised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5" name="Chevron 62"/>
          <p:cNvSpPr/>
          <p:nvPr/>
        </p:nvSpPr>
        <p:spPr>
          <a:xfrm>
            <a:off x="3573969" y="4865335"/>
            <a:ext cx="592589" cy="372581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62"/>
          <p:cNvSpPr/>
          <p:nvPr/>
        </p:nvSpPr>
        <p:spPr>
          <a:xfrm>
            <a:off x="4140330" y="4883041"/>
            <a:ext cx="592589" cy="372581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2"/>
          <p:cNvSpPr/>
          <p:nvPr/>
        </p:nvSpPr>
        <p:spPr>
          <a:xfrm>
            <a:off x="4697475" y="4878687"/>
            <a:ext cx="592589" cy="372581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1582" y="4670961"/>
            <a:ext cx="2872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High Security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Lower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621" y="4679959"/>
            <a:ext cx="2941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Lower Security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Higher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2869" y="4124341"/>
            <a:ext cx="3640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Restart Timer Period</a:t>
            </a:r>
          </a:p>
        </p:txBody>
      </p:sp>
    </p:spTree>
    <p:extLst>
      <p:ext uri="{BB962C8B-B14F-4D97-AF65-F5344CB8AC3E}">
        <p14:creationId xmlns:p14="http://schemas.microsoft.com/office/powerpoint/2010/main" val="123672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585" y="2473570"/>
            <a:ext cx="7772400" cy="1143000"/>
          </a:xfrm>
        </p:spPr>
        <p:txBody>
          <a:bodyPr/>
          <a:lstStyle/>
          <a:p>
            <a:r>
              <a:rPr lang="en-US" dirty="0"/>
              <a:t>Optimal Periodic Restart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_detec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35" y="3592244"/>
            <a:ext cx="3958297" cy="1979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1406"/>
            <a:ext cx="7772400" cy="1143000"/>
          </a:xfrm>
        </p:spPr>
        <p:txBody>
          <a:bodyPr/>
          <a:lstStyle/>
          <a:p>
            <a:r>
              <a:rPr lang="en-US" dirty="0"/>
              <a:t>Properties of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6" name="Picture 5" descr="damage_fu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06" y="1391676"/>
            <a:ext cx="4106594" cy="2053297"/>
          </a:xfrm>
          <a:prstGeom prst="rect">
            <a:avLst/>
          </a:prstGeom>
        </p:spPr>
      </p:pic>
      <p:pic>
        <p:nvPicPr>
          <p:cNvPr id="9" name="Picture 8" descr="p_clea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83" y="1431387"/>
            <a:ext cx="3970020" cy="198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0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Unavailable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1" y="4548988"/>
            <a:ext cx="6131169" cy="805021"/>
          </a:xfrm>
          <a:prstGeom prst="rect">
            <a:avLst/>
          </a:prstGeom>
        </p:spPr>
      </p:pic>
      <p:pic>
        <p:nvPicPr>
          <p:cNvPr id="6" name="Picture 5" descr="exp_unavailab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45" y="2134794"/>
            <a:ext cx="3810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Damage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886200"/>
            <a:ext cx="6482862" cy="1565094"/>
          </a:xfrm>
          <a:prstGeom prst="rect">
            <a:avLst/>
          </a:prstGeom>
        </p:spPr>
      </p:pic>
      <p:pic>
        <p:nvPicPr>
          <p:cNvPr id="6" name="Picture 5" descr="exp_co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31" y="1981200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Cost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pic>
        <p:nvPicPr>
          <p:cNvPr id="5" name="Content Placeholder 4" descr="cost_fu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5631" y="3780646"/>
            <a:ext cx="3997569" cy="199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 descr="exp_co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16" y="1875646"/>
            <a:ext cx="3810000" cy="1905000"/>
          </a:xfrm>
          <a:prstGeom prst="rect">
            <a:avLst/>
          </a:prstGeom>
        </p:spPr>
      </p:pic>
      <p:pic>
        <p:nvPicPr>
          <p:cNvPr id="7" name="Picture 6" descr="exp_unavailab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38" y="1637902"/>
            <a:ext cx="3810000" cy="203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49" y="1242950"/>
            <a:ext cx="8552331" cy="3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0"/>
            <a:ext cx="77724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Evaluation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4400" y="6278880"/>
            <a:ext cx="457200" cy="45720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algn="ctr"/>
            <a:fld id="{9057BC08-77A8-FA45-B465-B38B914BB48E}" type="slidenum">
              <a:rPr lang="en-US" altLang="en-US" smtClean="0"/>
              <a:pPr algn="ctr"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6162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560"/>
            <a:ext cx="7772400" cy="11430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fld id="{9057BC08-77A8-FA45-B465-B38B914BB48E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pic>
        <p:nvPicPr>
          <p:cNvPr id="32" name="Picture 31" descr="Screen Shot 2016-07-25 at 1.34.2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60" y="3694402"/>
            <a:ext cx="3495042" cy="20193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09040"/>
            <a:ext cx="8122920" cy="4582160"/>
          </a:xfrm>
        </p:spPr>
        <p:txBody>
          <a:bodyPr/>
          <a:lstStyle/>
          <a:p>
            <a:r>
              <a:rPr lang="en-US" dirty="0"/>
              <a:t>Complex Unit: Beagle bone black</a:t>
            </a:r>
          </a:p>
          <a:p>
            <a:r>
              <a:rPr lang="en-US" dirty="0"/>
              <a:t>Safety Controller: PC</a:t>
            </a:r>
          </a:p>
          <a:p>
            <a:r>
              <a:rPr lang="en-US" dirty="0"/>
              <a:t>Physical System: Hardware in the loop simulation of 3 degree of freedom helicopter</a:t>
            </a:r>
          </a:p>
        </p:txBody>
      </p:sp>
    </p:spTree>
    <p:extLst>
      <p:ext uri="{BB962C8B-B14F-4D97-AF65-F5344CB8AC3E}">
        <p14:creationId xmlns:p14="http://schemas.microsoft.com/office/powerpoint/2010/main" val="50028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Specific Analysis of Attack </a:t>
            </a:r>
          </a:p>
          <a:p>
            <a:r>
              <a:rPr lang="en-US" dirty="0"/>
              <a:t>Randomization and Restarts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131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 b="1" dirty="0">
                <a:latin typeface="Calibri" panose="020F0502020204030204" pitchFamily="34" charset="0"/>
              </a:rPr>
              <a:t>Safety-critical CPS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4400" y="6278880"/>
            <a:ext cx="457200" cy="45720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algn="ctr"/>
            <a:fld id="{9057BC08-77A8-FA45-B465-B38B914BB48E}" type="slidenum">
              <a:rPr lang="en-US" altLang="en-US" smtClean="0"/>
              <a:pPr algn="ctr"/>
              <a:t>2</a:t>
            </a:fld>
            <a:endParaRPr lang="en-US" altLang="en-US" dirty="0"/>
          </a:p>
        </p:txBody>
      </p:sp>
      <p:pic>
        <p:nvPicPr>
          <p:cNvPr id="6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104784">
            <a:off x="3459216" y="2127467"/>
            <a:ext cx="1522367" cy="649277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99" y="3581400"/>
            <a:ext cx="3662141" cy="2218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399" y="1529287"/>
            <a:ext cx="3219852" cy="18997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76400"/>
            <a:ext cx="2564902" cy="16009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60" y="3886200"/>
            <a:ext cx="3138373" cy="1601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7663" y="3241074"/>
            <a:ext cx="1487737" cy="1940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6608" y="-43405"/>
            <a:ext cx="10417216" cy="6944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772400" cy="1143000"/>
          </a:xfrm>
        </p:spPr>
        <p:txBody>
          <a:bodyPr/>
          <a:lstStyle/>
          <a:p>
            <a:r>
              <a:rPr lang="en-US" sz="6600" dirty="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-381000" y="4367463"/>
            <a:ext cx="6705600" cy="4852737"/>
          </a:xfrm>
          <a:prstGeom prst="ellipse">
            <a:avLst/>
          </a:prstGeom>
          <a:solidFill>
            <a:schemeClr val="tx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6" name="Picture 24" descr="https://s3-eu-west-1.amazonaws.com/sendmybag/media/cms/university/illinois%20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81" y="5638800"/>
            <a:ext cx="3087437" cy="140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30966" y="4825425"/>
            <a:ext cx="3280065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100" dirty="0" err="1">
                <a:solidFill>
                  <a:schemeClr val="bg1">
                    <a:lumMod val="50000"/>
                  </a:schemeClr>
                </a:solidFill>
              </a:rPr>
              <a:t>Monowar</a:t>
            </a:r>
            <a:r>
              <a:rPr lang="en-US" sz="3100" dirty="0">
                <a:solidFill>
                  <a:schemeClr val="bg1">
                    <a:lumMod val="50000"/>
                  </a:schemeClr>
                </a:solidFill>
              </a:rPr>
              <a:t> Hassan</a:t>
            </a:r>
            <a:endParaRPr lang="it-IT" sz="3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6052" y="5334000"/>
            <a:ext cx="321171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>
                <a:solidFill>
                  <a:schemeClr val="bg1">
                    <a:lumMod val="75000"/>
                  </a:schemeClr>
                </a:solidFill>
              </a:rPr>
              <a:t>mhasan11@illinois.edu</a:t>
            </a:r>
            <a:endParaRPr lang="it-IT" sz="2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23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0"/>
            <a:ext cx="7772400" cy="1143000"/>
          </a:xfrm>
        </p:spPr>
        <p:txBody>
          <a:bodyPr/>
          <a:lstStyle/>
          <a:p>
            <a:r>
              <a:rPr lang="en-US"/>
              <a:t>Support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704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Safety Controller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457739"/>
            <a:ext cx="81534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Goals</a:t>
            </a:r>
            <a:r>
              <a:rPr lang="en-US" sz="2800" b="1" dirty="0"/>
              <a:t>: </a:t>
            </a:r>
          </a:p>
          <a:p>
            <a:r>
              <a:rPr lang="en-US" sz="2800" dirty="0"/>
              <a:t>To keep system within the Linear constraints</a:t>
            </a:r>
          </a:p>
          <a:p>
            <a:r>
              <a:rPr lang="en-US" sz="2800" dirty="0"/>
              <a:t>To satisfy the overrun constraints</a:t>
            </a:r>
          </a:p>
          <a:p>
            <a:r>
              <a:rPr lang="en-US" sz="2800" dirty="0"/>
              <a:t>To stay within the limits of actuators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2060"/>
                </a:solidFill>
              </a:rPr>
              <a:t>Strategy</a:t>
            </a:r>
            <a:r>
              <a:rPr lang="en-US" sz="2800" dirty="0"/>
              <a:t>:</a:t>
            </a:r>
          </a:p>
          <a:p>
            <a:r>
              <a:rPr lang="en-US" sz="2800" dirty="0"/>
              <a:t>To find a region where all the above are always satisfied</a:t>
            </a:r>
          </a:p>
          <a:p>
            <a:r>
              <a:rPr lang="en-US" sz="2800" dirty="0"/>
              <a:t>To design a state feedback controller that keeps the system within that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Condition for Hard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505200"/>
            <a:ext cx="6475616" cy="406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379009"/>
            <a:ext cx="6475616" cy="40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2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56574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6600" dirty="0">
                <a:latin typeface="Calibri" panose="020F0502020204030204" pitchFamily="34" charset="0"/>
              </a:rPr>
              <a:t>Our Idea: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990600" y="1972937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6600" b="1" dirty="0">
                <a:latin typeface="Calibri" panose="020F0502020204030204" pitchFamily="34" charset="0"/>
              </a:rPr>
              <a:t>Security Through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990600" y="31921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6600" b="1" dirty="0">
                <a:latin typeface="Calibri" panose="020F0502020204030204" pitchFamily="34" charset="0"/>
              </a:rPr>
              <a:t>Frequent Restarts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4400" y="6278880"/>
            <a:ext cx="457200" cy="45720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algn="ctr"/>
            <a:fld id="{9057BC08-77A8-FA45-B465-B38B914BB48E}" type="slidenum">
              <a:rPr lang="en-US" altLang="en-US" smtClean="0"/>
              <a:pPr algn="ctr"/>
              <a:t>3</a:t>
            </a:fld>
            <a:endParaRPr lang="en-US" alt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990600" y="439101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6600" b="1" dirty="0">
                <a:latin typeface="Calibri" panose="020F0502020204030204" pitchFamily="34" charset="0"/>
              </a:rPr>
              <a:t>And Fresh Reload</a:t>
            </a:r>
          </a:p>
        </p:txBody>
      </p:sp>
    </p:spTree>
    <p:extLst>
      <p:ext uri="{BB962C8B-B14F-4D97-AF65-F5344CB8AC3E}">
        <p14:creationId xmlns:p14="http://schemas.microsoft.com/office/powerpoint/2010/main" val="62008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90" y="2438400"/>
            <a:ext cx="2905283" cy="2319125"/>
            <a:chOff x="857465" y="2111757"/>
            <a:chExt cx="2905283" cy="2319125"/>
          </a:xfrm>
        </p:grpSpPr>
        <p:sp>
          <p:nvSpPr>
            <p:cNvPr id="6" name="Shape 478"/>
            <p:cNvSpPr/>
            <p:nvPr/>
          </p:nvSpPr>
          <p:spPr>
            <a:xfrm rot="5400000">
              <a:off x="1215111" y="2108941"/>
              <a:ext cx="613965" cy="788034"/>
            </a:xfrm>
            <a:custGeom>
              <a:avLst/>
              <a:gdLst/>
              <a:ahLst/>
              <a:cxnLst/>
              <a:rect l="0" t="0" r="0" b="0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Shape 479"/>
            <p:cNvSpPr/>
            <p:nvPr/>
          </p:nvSpPr>
          <p:spPr>
            <a:xfrm>
              <a:off x="1327876" y="3000274"/>
              <a:ext cx="388434" cy="672920"/>
            </a:xfrm>
            <a:custGeom>
              <a:avLst/>
              <a:gdLst/>
              <a:ahLst/>
              <a:cxnLst/>
              <a:rect l="0" t="0" r="0" b="0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grpSp>
          <p:nvGrpSpPr>
            <p:cNvPr id="8" name="Shape 480"/>
            <p:cNvGrpSpPr/>
            <p:nvPr/>
          </p:nvGrpSpPr>
          <p:grpSpPr>
            <a:xfrm>
              <a:off x="2303450" y="2111757"/>
              <a:ext cx="1033028" cy="978529"/>
              <a:chOff x="2583100" y="2973775"/>
              <a:chExt cx="461550" cy="437200"/>
            </a:xfrm>
          </p:grpSpPr>
          <p:sp>
            <p:nvSpPr>
              <p:cNvPr id="16" name="Shape 481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0" t="0" r="0" b="0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Shape 482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0" t="0" r="0" b="0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Shape 338"/>
            <p:cNvGrpSpPr/>
            <p:nvPr/>
          </p:nvGrpSpPr>
          <p:grpSpPr>
            <a:xfrm>
              <a:off x="2098066" y="3226639"/>
              <a:ext cx="605363" cy="503900"/>
              <a:chOff x="1247825" y="322750"/>
              <a:chExt cx="443300" cy="369000"/>
            </a:xfrm>
          </p:grpSpPr>
          <p:sp>
            <p:nvSpPr>
              <p:cNvPr id="11" name="Shape 339"/>
              <p:cNvSpPr/>
              <p:nvPr/>
            </p:nvSpPr>
            <p:spPr>
              <a:xfrm>
                <a:off x="1247825" y="322750"/>
                <a:ext cx="443300" cy="369000"/>
              </a:xfrm>
              <a:custGeom>
                <a:avLst/>
                <a:gdLst/>
                <a:ahLst/>
                <a:cxnLst/>
                <a:rect l="0" t="0" r="0" b="0"/>
                <a:pathLst>
                  <a:path w="17732" h="14760" fill="none" extrusionOk="0">
                    <a:moveTo>
                      <a:pt x="16952" y="2558"/>
                    </a:moveTo>
                    <a:lnTo>
                      <a:pt x="13664" y="2558"/>
                    </a:lnTo>
                    <a:lnTo>
                      <a:pt x="13226" y="755"/>
                    </a:lnTo>
                    <a:lnTo>
                      <a:pt x="13226" y="755"/>
                    </a:lnTo>
                    <a:lnTo>
                      <a:pt x="13177" y="609"/>
                    </a:lnTo>
                    <a:lnTo>
                      <a:pt x="13104" y="463"/>
                    </a:lnTo>
                    <a:lnTo>
                      <a:pt x="13006" y="317"/>
                    </a:lnTo>
                    <a:lnTo>
                      <a:pt x="12885" y="220"/>
                    </a:lnTo>
                    <a:lnTo>
                      <a:pt x="12739" y="122"/>
                    </a:lnTo>
                    <a:lnTo>
                      <a:pt x="12592" y="49"/>
                    </a:lnTo>
                    <a:lnTo>
                      <a:pt x="12446" y="0"/>
                    </a:lnTo>
                    <a:lnTo>
                      <a:pt x="12276" y="0"/>
                    </a:lnTo>
                    <a:lnTo>
                      <a:pt x="5456" y="0"/>
                    </a:lnTo>
                    <a:lnTo>
                      <a:pt x="5456" y="0"/>
                    </a:lnTo>
                    <a:lnTo>
                      <a:pt x="5286" y="0"/>
                    </a:lnTo>
                    <a:lnTo>
                      <a:pt x="5140" y="49"/>
                    </a:lnTo>
                    <a:lnTo>
                      <a:pt x="4994" y="122"/>
                    </a:lnTo>
                    <a:lnTo>
                      <a:pt x="4848" y="220"/>
                    </a:lnTo>
                    <a:lnTo>
                      <a:pt x="4726" y="317"/>
                    </a:lnTo>
                    <a:lnTo>
                      <a:pt x="4628" y="463"/>
                    </a:lnTo>
                    <a:lnTo>
                      <a:pt x="4555" y="609"/>
                    </a:lnTo>
                    <a:lnTo>
                      <a:pt x="4507" y="755"/>
                    </a:lnTo>
                    <a:lnTo>
                      <a:pt x="4068" y="2558"/>
                    </a:lnTo>
                    <a:lnTo>
                      <a:pt x="3240" y="2558"/>
                    </a:lnTo>
                    <a:lnTo>
                      <a:pt x="3240" y="2558"/>
                    </a:lnTo>
                    <a:lnTo>
                      <a:pt x="3240" y="2558"/>
                    </a:lnTo>
                    <a:lnTo>
                      <a:pt x="3240" y="2460"/>
                    </a:lnTo>
                    <a:lnTo>
                      <a:pt x="3216" y="2363"/>
                    </a:lnTo>
                    <a:lnTo>
                      <a:pt x="3167" y="2290"/>
                    </a:lnTo>
                    <a:lnTo>
                      <a:pt x="3094" y="2217"/>
                    </a:lnTo>
                    <a:lnTo>
                      <a:pt x="3045" y="2144"/>
                    </a:lnTo>
                    <a:lnTo>
                      <a:pt x="2948" y="2119"/>
                    </a:lnTo>
                    <a:lnTo>
                      <a:pt x="2850" y="2071"/>
                    </a:lnTo>
                    <a:lnTo>
                      <a:pt x="2753" y="2071"/>
                    </a:lnTo>
                    <a:lnTo>
                      <a:pt x="2047" y="2071"/>
                    </a:lnTo>
                    <a:lnTo>
                      <a:pt x="2047" y="2071"/>
                    </a:lnTo>
                    <a:lnTo>
                      <a:pt x="1949" y="2071"/>
                    </a:lnTo>
                    <a:lnTo>
                      <a:pt x="1852" y="2119"/>
                    </a:lnTo>
                    <a:lnTo>
                      <a:pt x="1779" y="2144"/>
                    </a:lnTo>
                    <a:lnTo>
                      <a:pt x="1706" y="2217"/>
                    </a:lnTo>
                    <a:lnTo>
                      <a:pt x="1633" y="2290"/>
                    </a:lnTo>
                    <a:lnTo>
                      <a:pt x="1608" y="2363"/>
                    </a:lnTo>
                    <a:lnTo>
                      <a:pt x="1560" y="2460"/>
                    </a:lnTo>
                    <a:lnTo>
                      <a:pt x="1560" y="2558"/>
                    </a:lnTo>
                    <a:lnTo>
                      <a:pt x="1560" y="2558"/>
                    </a:lnTo>
                    <a:lnTo>
                      <a:pt x="780" y="2558"/>
                    </a:lnTo>
                    <a:lnTo>
                      <a:pt x="780" y="2558"/>
                    </a:lnTo>
                    <a:lnTo>
                      <a:pt x="634" y="2582"/>
                    </a:lnTo>
                    <a:lnTo>
                      <a:pt x="488" y="2631"/>
                    </a:lnTo>
                    <a:lnTo>
                      <a:pt x="342" y="2679"/>
                    </a:lnTo>
                    <a:lnTo>
                      <a:pt x="220" y="2777"/>
                    </a:lnTo>
                    <a:lnTo>
                      <a:pt x="123" y="2899"/>
                    </a:lnTo>
                    <a:lnTo>
                      <a:pt x="74" y="3045"/>
                    </a:lnTo>
                    <a:lnTo>
                      <a:pt x="25" y="3191"/>
                    </a:lnTo>
                    <a:lnTo>
                      <a:pt x="1" y="3337"/>
                    </a:lnTo>
                    <a:lnTo>
                      <a:pt x="1" y="13980"/>
                    </a:lnTo>
                    <a:lnTo>
                      <a:pt x="1" y="13980"/>
                    </a:lnTo>
                    <a:lnTo>
                      <a:pt x="25" y="14151"/>
                    </a:lnTo>
                    <a:lnTo>
                      <a:pt x="74" y="14297"/>
                    </a:lnTo>
                    <a:lnTo>
                      <a:pt x="123" y="14418"/>
                    </a:lnTo>
                    <a:lnTo>
                      <a:pt x="220" y="14540"/>
                    </a:lnTo>
                    <a:lnTo>
                      <a:pt x="342" y="14638"/>
                    </a:lnTo>
                    <a:lnTo>
                      <a:pt x="488" y="14711"/>
                    </a:lnTo>
                    <a:lnTo>
                      <a:pt x="634" y="14759"/>
                    </a:lnTo>
                    <a:lnTo>
                      <a:pt x="780" y="14759"/>
                    </a:lnTo>
                    <a:lnTo>
                      <a:pt x="16952" y="14759"/>
                    </a:lnTo>
                    <a:lnTo>
                      <a:pt x="16952" y="14759"/>
                    </a:lnTo>
                    <a:lnTo>
                      <a:pt x="17098" y="14759"/>
                    </a:lnTo>
                    <a:lnTo>
                      <a:pt x="17244" y="14711"/>
                    </a:lnTo>
                    <a:lnTo>
                      <a:pt x="17390" y="14638"/>
                    </a:lnTo>
                    <a:lnTo>
                      <a:pt x="17512" y="14540"/>
                    </a:lnTo>
                    <a:lnTo>
                      <a:pt x="17610" y="14418"/>
                    </a:lnTo>
                    <a:lnTo>
                      <a:pt x="17658" y="14297"/>
                    </a:lnTo>
                    <a:lnTo>
                      <a:pt x="17707" y="14151"/>
                    </a:lnTo>
                    <a:lnTo>
                      <a:pt x="17731" y="13980"/>
                    </a:lnTo>
                    <a:lnTo>
                      <a:pt x="17731" y="3337"/>
                    </a:lnTo>
                    <a:lnTo>
                      <a:pt x="17731" y="3337"/>
                    </a:lnTo>
                    <a:lnTo>
                      <a:pt x="17707" y="3191"/>
                    </a:lnTo>
                    <a:lnTo>
                      <a:pt x="17658" y="3045"/>
                    </a:lnTo>
                    <a:lnTo>
                      <a:pt x="17610" y="2899"/>
                    </a:lnTo>
                    <a:lnTo>
                      <a:pt x="17512" y="2777"/>
                    </a:lnTo>
                    <a:lnTo>
                      <a:pt x="17390" y="2679"/>
                    </a:lnTo>
                    <a:lnTo>
                      <a:pt x="17244" y="2631"/>
                    </a:lnTo>
                    <a:lnTo>
                      <a:pt x="17098" y="2582"/>
                    </a:lnTo>
                    <a:lnTo>
                      <a:pt x="16952" y="2558"/>
                    </a:lnTo>
                    <a:lnTo>
                      <a:pt x="16952" y="2558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Shape 340"/>
              <p:cNvSpPr/>
              <p:nvPr/>
            </p:nvSpPr>
            <p:spPr>
              <a:xfrm>
                <a:off x="1398225" y="386675"/>
                <a:ext cx="14250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5700" h="1" fill="none" extrusionOk="0">
                    <a:moveTo>
                      <a:pt x="5700" y="1"/>
                    </a:moveTo>
                    <a:lnTo>
                      <a:pt x="1" y="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Shape 341"/>
              <p:cNvSpPr/>
              <p:nvPr/>
            </p:nvSpPr>
            <p:spPr>
              <a:xfrm>
                <a:off x="1370225" y="450000"/>
                <a:ext cx="198500" cy="197900"/>
              </a:xfrm>
              <a:custGeom>
                <a:avLst/>
                <a:gdLst/>
                <a:ahLst/>
                <a:cxnLst/>
                <a:rect l="0" t="0" r="0" b="0"/>
                <a:pathLst>
                  <a:path w="7940" h="7916" fill="none" extrusionOk="0">
                    <a:moveTo>
                      <a:pt x="3970" y="7916"/>
                    </a:moveTo>
                    <a:lnTo>
                      <a:pt x="3970" y="7916"/>
                    </a:lnTo>
                    <a:lnTo>
                      <a:pt x="3556" y="7892"/>
                    </a:lnTo>
                    <a:lnTo>
                      <a:pt x="3166" y="7843"/>
                    </a:lnTo>
                    <a:lnTo>
                      <a:pt x="2801" y="7745"/>
                    </a:lnTo>
                    <a:lnTo>
                      <a:pt x="2436" y="7624"/>
                    </a:lnTo>
                    <a:lnTo>
                      <a:pt x="2070" y="7453"/>
                    </a:lnTo>
                    <a:lnTo>
                      <a:pt x="1754" y="7258"/>
                    </a:lnTo>
                    <a:lnTo>
                      <a:pt x="1462" y="7015"/>
                    </a:lnTo>
                    <a:lnTo>
                      <a:pt x="1169" y="6771"/>
                    </a:lnTo>
                    <a:lnTo>
                      <a:pt x="901" y="6479"/>
                    </a:lnTo>
                    <a:lnTo>
                      <a:pt x="682" y="6187"/>
                    </a:lnTo>
                    <a:lnTo>
                      <a:pt x="487" y="5846"/>
                    </a:lnTo>
                    <a:lnTo>
                      <a:pt x="317" y="5505"/>
                    </a:lnTo>
                    <a:lnTo>
                      <a:pt x="195" y="5139"/>
                    </a:lnTo>
                    <a:lnTo>
                      <a:pt x="98" y="4750"/>
                    </a:lnTo>
                    <a:lnTo>
                      <a:pt x="25" y="4360"/>
                    </a:lnTo>
                    <a:lnTo>
                      <a:pt x="0" y="3970"/>
                    </a:lnTo>
                    <a:lnTo>
                      <a:pt x="0" y="3970"/>
                    </a:lnTo>
                    <a:lnTo>
                      <a:pt x="25" y="3556"/>
                    </a:lnTo>
                    <a:lnTo>
                      <a:pt x="98" y="3167"/>
                    </a:lnTo>
                    <a:lnTo>
                      <a:pt x="195" y="2777"/>
                    </a:lnTo>
                    <a:lnTo>
                      <a:pt x="317" y="2412"/>
                    </a:lnTo>
                    <a:lnTo>
                      <a:pt x="487" y="2071"/>
                    </a:lnTo>
                    <a:lnTo>
                      <a:pt x="682" y="1754"/>
                    </a:lnTo>
                    <a:lnTo>
                      <a:pt x="901" y="1437"/>
                    </a:lnTo>
                    <a:lnTo>
                      <a:pt x="1169" y="1170"/>
                    </a:lnTo>
                    <a:lnTo>
                      <a:pt x="1462" y="902"/>
                    </a:lnTo>
                    <a:lnTo>
                      <a:pt x="1754" y="682"/>
                    </a:lnTo>
                    <a:lnTo>
                      <a:pt x="2070" y="488"/>
                    </a:lnTo>
                    <a:lnTo>
                      <a:pt x="2436" y="317"/>
                    </a:lnTo>
                    <a:lnTo>
                      <a:pt x="2801" y="171"/>
                    </a:lnTo>
                    <a:lnTo>
                      <a:pt x="3166" y="74"/>
                    </a:lnTo>
                    <a:lnTo>
                      <a:pt x="3556" y="25"/>
                    </a:lnTo>
                    <a:lnTo>
                      <a:pt x="3970" y="1"/>
                    </a:lnTo>
                    <a:lnTo>
                      <a:pt x="3970" y="1"/>
                    </a:lnTo>
                    <a:lnTo>
                      <a:pt x="4384" y="25"/>
                    </a:lnTo>
                    <a:lnTo>
                      <a:pt x="4774" y="74"/>
                    </a:lnTo>
                    <a:lnTo>
                      <a:pt x="5139" y="171"/>
                    </a:lnTo>
                    <a:lnTo>
                      <a:pt x="5505" y="317"/>
                    </a:lnTo>
                    <a:lnTo>
                      <a:pt x="5870" y="488"/>
                    </a:lnTo>
                    <a:lnTo>
                      <a:pt x="6186" y="682"/>
                    </a:lnTo>
                    <a:lnTo>
                      <a:pt x="6479" y="902"/>
                    </a:lnTo>
                    <a:lnTo>
                      <a:pt x="6771" y="1170"/>
                    </a:lnTo>
                    <a:lnTo>
                      <a:pt x="7039" y="1437"/>
                    </a:lnTo>
                    <a:lnTo>
                      <a:pt x="7258" y="1754"/>
                    </a:lnTo>
                    <a:lnTo>
                      <a:pt x="7453" y="2071"/>
                    </a:lnTo>
                    <a:lnTo>
                      <a:pt x="7623" y="2412"/>
                    </a:lnTo>
                    <a:lnTo>
                      <a:pt x="7745" y="2777"/>
                    </a:lnTo>
                    <a:lnTo>
                      <a:pt x="7843" y="3167"/>
                    </a:lnTo>
                    <a:lnTo>
                      <a:pt x="7916" y="3556"/>
                    </a:lnTo>
                    <a:lnTo>
                      <a:pt x="7940" y="3970"/>
                    </a:lnTo>
                    <a:lnTo>
                      <a:pt x="7940" y="3970"/>
                    </a:lnTo>
                    <a:lnTo>
                      <a:pt x="7916" y="4360"/>
                    </a:lnTo>
                    <a:lnTo>
                      <a:pt x="7843" y="4750"/>
                    </a:lnTo>
                    <a:lnTo>
                      <a:pt x="7745" y="5139"/>
                    </a:lnTo>
                    <a:lnTo>
                      <a:pt x="7623" y="5505"/>
                    </a:lnTo>
                    <a:lnTo>
                      <a:pt x="7453" y="5846"/>
                    </a:lnTo>
                    <a:lnTo>
                      <a:pt x="7258" y="6187"/>
                    </a:lnTo>
                    <a:lnTo>
                      <a:pt x="7039" y="6479"/>
                    </a:lnTo>
                    <a:lnTo>
                      <a:pt x="6771" y="6771"/>
                    </a:lnTo>
                    <a:lnTo>
                      <a:pt x="6479" y="7015"/>
                    </a:lnTo>
                    <a:lnTo>
                      <a:pt x="6186" y="7258"/>
                    </a:lnTo>
                    <a:lnTo>
                      <a:pt x="5870" y="7453"/>
                    </a:lnTo>
                    <a:lnTo>
                      <a:pt x="5505" y="7624"/>
                    </a:lnTo>
                    <a:lnTo>
                      <a:pt x="5139" y="7745"/>
                    </a:lnTo>
                    <a:lnTo>
                      <a:pt x="4774" y="7843"/>
                    </a:lnTo>
                    <a:lnTo>
                      <a:pt x="4384" y="7892"/>
                    </a:lnTo>
                    <a:lnTo>
                      <a:pt x="3970" y="7916"/>
                    </a:lnTo>
                    <a:lnTo>
                      <a:pt x="3970" y="791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Shape 342"/>
              <p:cNvSpPr/>
              <p:nvPr/>
            </p:nvSpPr>
            <p:spPr>
              <a:xfrm>
                <a:off x="1403100" y="482875"/>
                <a:ext cx="132750" cy="132150"/>
              </a:xfrm>
              <a:custGeom>
                <a:avLst/>
                <a:gdLst/>
                <a:ahLst/>
                <a:cxnLst/>
                <a:rect l="0" t="0" r="0" b="0"/>
                <a:pathLst>
                  <a:path w="5310" h="5286" fill="none" extrusionOk="0">
                    <a:moveTo>
                      <a:pt x="2655" y="5286"/>
                    </a:moveTo>
                    <a:lnTo>
                      <a:pt x="2655" y="5286"/>
                    </a:lnTo>
                    <a:lnTo>
                      <a:pt x="2387" y="5286"/>
                    </a:lnTo>
                    <a:lnTo>
                      <a:pt x="2119" y="5237"/>
                    </a:lnTo>
                    <a:lnTo>
                      <a:pt x="1876" y="5164"/>
                    </a:lnTo>
                    <a:lnTo>
                      <a:pt x="1632" y="5091"/>
                    </a:lnTo>
                    <a:lnTo>
                      <a:pt x="1389" y="4969"/>
                    </a:lnTo>
                    <a:lnTo>
                      <a:pt x="1169" y="4847"/>
                    </a:lnTo>
                    <a:lnTo>
                      <a:pt x="975" y="4677"/>
                    </a:lnTo>
                    <a:lnTo>
                      <a:pt x="780" y="4506"/>
                    </a:lnTo>
                    <a:lnTo>
                      <a:pt x="609" y="4336"/>
                    </a:lnTo>
                    <a:lnTo>
                      <a:pt x="463" y="4117"/>
                    </a:lnTo>
                    <a:lnTo>
                      <a:pt x="317" y="3897"/>
                    </a:lnTo>
                    <a:lnTo>
                      <a:pt x="220" y="3678"/>
                    </a:lnTo>
                    <a:lnTo>
                      <a:pt x="122" y="3435"/>
                    </a:lnTo>
                    <a:lnTo>
                      <a:pt x="74" y="3191"/>
                    </a:lnTo>
                    <a:lnTo>
                      <a:pt x="25" y="2923"/>
                    </a:lnTo>
                    <a:lnTo>
                      <a:pt x="0" y="2655"/>
                    </a:lnTo>
                    <a:lnTo>
                      <a:pt x="0" y="2655"/>
                    </a:lnTo>
                    <a:lnTo>
                      <a:pt x="25" y="2387"/>
                    </a:lnTo>
                    <a:lnTo>
                      <a:pt x="74" y="2120"/>
                    </a:lnTo>
                    <a:lnTo>
                      <a:pt x="122" y="1852"/>
                    </a:lnTo>
                    <a:lnTo>
                      <a:pt x="220" y="1608"/>
                    </a:lnTo>
                    <a:lnTo>
                      <a:pt x="317" y="1389"/>
                    </a:lnTo>
                    <a:lnTo>
                      <a:pt x="463" y="1170"/>
                    </a:lnTo>
                    <a:lnTo>
                      <a:pt x="609" y="975"/>
                    </a:lnTo>
                    <a:lnTo>
                      <a:pt x="780" y="780"/>
                    </a:lnTo>
                    <a:lnTo>
                      <a:pt x="975" y="610"/>
                    </a:lnTo>
                    <a:lnTo>
                      <a:pt x="1169" y="463"/>
                    </a:lnTo>
                    <a:lnTo>
                      <a:pt x="1389" y="317"/>
                    </a:lnTo>
                    <a:lnTo>
                      <a:pt x="1632" y="220"/>
                    </a:lnTo>
                    <a:lnTo>
                      <a:pt x="1876" y="122"/>
                    </a:lnTo>
                    <a:lnTo>
                      <a:pt x="2119" y="49"/>
                    </a:lnTo>
                    <a:lnTo>
                      <a:pt x="2387" y="25"/>
                    </a:lnTo>
                    <a:lnTo>
                      <a:pt x="2655" y="1"/>
                    </a:lnTo>
                    <a:lnTo>
                      <a:pt x="2655" y="1"/>
                    </a:lnTo>
                    <a:lnTo>
                      <a:pt x="2923" y="25"/>
                    </a:lnTo>
                    <a:lnTo>
                      <a:pt x="3191" y="49"/>
                    </a:lnTo>
                    <a:lnTo>
                      <a:pt x="3435" y="122"/>
                    </a:lnTo>
                    <a:lnTo>
                      <a:pt x="3678" y="220"/>
                    </a:lnTo>
                    <a:lnTo>
                      <a:pt x="3922" y="317"/>
                    </a:lnTo>
                    <a:lnTo>
                      <a:pt x="4141" y="463"/>
                    </a:lnTo>
                    <a:lnTo>
                      <a:pt x="4336" y="610"/>
                    </a:lnTo>
                    <a:lnTo>
                      <a:pt x="4530" y="780"/>
                    </a:lnTo>
                    <a:lnTo>
                      <a:pt x="4701" y="975"/>
                    </a:lnTo>
                    <a:lnTo>
                      <a:pt x="4847" y="1170"/>
                    </a:lnTo>
                    <a:lnTo>
                      <a:pt x="4993" y="1389"/>
                    </a:lnTo>
                    <a:lnTo>
                      <a:pt x="5091" y="1608"/>
                    </a:lnTo>
                    <a:lnTo>
                      <a:pt x="5188" y="1852"/>
                    </a:lnTo>
                    <a:lnTo>
                      <a:pt x="5237" y="2120"/>
                    </a:lnTo>
                    <a:lnTo>
                      <a:pt x="5285" y="2387"/>
                    </a:lnTo>
                    <a:lnTo>
                      <a:pt x="5310" y="2655"/>
                    </a:lnTo>
                    <a:lnTo>
                      <a:pt x="5310" y="2655"/>
                    </a:lnTo>
                    <a:lnTo>
                      <a:pt x="5285" y="2923"/>
                    </a:lnTo>
                    <a:lnTo>
                      <a:pt x="5237" y="3191"/>
                    </a:lnTo>
                    <a:lnTo>
                      <a:pt x="5188" y="3435"/>
                    </a:lnTo>
                    <a:lnTo>
                      <a:pt x="5091" y="3678"/>
                    </a:lnTo>
                    <a:lnTo>
                      <a:pt x="4993" y="3897"/>
                    </a:lnTo>
                    <a:lnTo>
                      <a:pt x="4847" y="4117"/>
                    </a:lnTo>
                    <a:lnTo>
                      <a:pt x="4701" y="4336"/>
                    </a:lnTo>
                    <a:lnTo>
                      <a:pt x="4530" y="4506"/>
                    </a:lnTo>
                    <a:lnTo>
                      <a:pt x="4336" y="4677"/>
                    </a:lnTo>
                    <a:lnTo>
                      <a:pt x="4141" y="4847"/>
                    </a:lnTo>
                    <a:lnTo>
                      <a:pt x="3922" y="4969"/>
                    </a:lnTo>
                    <a:lnTo>
                      <a:pt x="3678" y="5091"/>
                    </a:lnTo>
                    <a:lnTo>
                      <a:pt x="3435" y="5164"/>
                    </a:lnTo>
                    <a:lnTo>
                      <a:pt x="3191" y="5237"/>
                    </a:lnTo>
                    <a:lnTo>
                      <a:pt x="2923" y="5286"/>
                    </a:lnTo>
                    <a:lnTo>
                      <a:pt x="2655" y="5286"/>
                    </a:lnTo>
                    <a:lnTo>
                      <a:pt x="2655" y="528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Shape 343"/>
              <p:cNvSpPr/>
              <p:nvPr/>
            </p:nvSpPr>
            <p:spPr>
              <a:xfrm>
                <a:off x="1588800" y="435400"/>
                <a:ext cx="66400" cy="43850"/>
              </a:xfrm>
              <a:custGeom>
                <a:avLst/>
                <a:gdLst/>
                <a:ahLst/>
                <a:cxnLst/>
                <a:rect l="0" t="0" r="0" b="0"/>
                <a:pathLst>
                  <a:path w="2656" h="1754" fill="none" extrusionOk="0">
                    <a:moveTo>
                      <a:pt x="2655" y="1266"/>
                    </a:moveTo>
                    <a:lnTo>
                      <a:pt x="2655" y="1266"/>
                    </a:lnTo>
                    <a:lnTo>
                      <a:pt x="2655" y="1364"/>
                    </a:lnTo>
                    <a:lnTo>
                      <a:pt x="2631" y="1461"/>
                    </a:lnTo>
                    <a:lnTo>
                      <a:pt x="2582" y="1534"/>
                    </a:lnTo>
                    <a:lnTo>
                      <a:pt x="2509" y="1607"/>
                    </a:lnTo>
                    <a:lnTo>
                      <a:pt x="2461" y="1680"/>
                    </a:lnTo>
                    <a:lnTo>
                      <a:pt x="2363" y="1705"/>
                    </a:lnTo>
                    <a:lnTo>
                      <a:pt x="2266" y="1754"/>
                    </a:lnTo>
                    <a:lnTo>
                      <a:pt x="2168" y="1754"/>
                    </a:lnTo>
                    <a:lnTo>
                      <a:pt x="488" y="1754"/>
                    </a:lnTo>
                    <a:lnTo>
                      <a:pt x="488" y="1754"/>
                    </a:lnTo>
                    <a:lnTo>
                      <a:pt x="390" y="1754"/>
                    </a:lnTo>
                    <a:lnTo>
                      <a:pt x="293" y="1705"/>
                    </a:lnTo>
                    <a:lnTo>
                      <a:pt x="220" y="1680"/>
                    </a:lnTo>
                    <a:lnTo>
                      <a:pt x="147" y="1607"/>
                    </a:lnTo>
                    <a:lnTo>
                      <a:pt x="74" y="1534"/>
                    </a:lnTo>
                    <a:lnTo>
                      <a:pt x="49" y="1461"/>
                    </a:lnTo>
                    <a:lnTo>
                      <a:pt x="1" y="1364"/>
                    </a:lnTo>
                    <a:lnTo>
                      <a:pt x="1" y="1266"/>
                    </a:lnTo>
                    <a:lnTo>
                      <a:pt x="1" y="487"/>
                    </a:lnTo>
                    <a:lnTo>
                      <a:pt x="1" y="487"/>
                    </a:lnTo>
                    <a:lnTo>
                      <a:pt x="1" y="390"/>
                    </a:lnTo>
                    <a:lnTo>
                      <a:pt x="49" y="292"/>
                    </a:lnTo>
                    <a:lnTo>
                      <a:pt x="74" y="219"/>
                    </a:lnTo>
                    <a:lnTo>
                      <a:pt x="147" y="146"/>
                    </a:lnTo>
                    <a:lnTo>
                      <a:pt x="220" y="73"/>
                    </a:lnTo>
                    <a:lnTo>
                      <a:pt x="293" y="49"/>
                    </a:lnTo>
                    <a:lnTo>
                      <a:pt x="390" y="0"/>
                    </a:lnTo>
                    <a:lnTo>
                      <a:pt x="488" y="0"/>
                    </a:lnTo>
                    <a:lnTo>
                      <a:pt x="2168" y="0"/>
                    </a:lnTo>
                    <a:lnTo>
                      <a:pt x="2168" y="0"/>
                    </a:lnTo>
                    <a:lnTo>
                      <a:pt x="2266" y="0"/>
                    </a:lnTo>
                    <a:lnTo>
                      <a:pt x="2363" y="49"/>
                    </a:lnTo>
                    <a:lnTo>
                      <a:pt x="2461" y="73"/>
                    </a:lnTo>
                    <a:lnTo>
                      <a:pt x="2509" y="146"/>
                    </a:lnTo>
                    <a:lnTo>
                      <a:pt x="2582" y="219"/>
                    </a:lnTo>
                    <a:lnTo>
                      <a:pt x="2631" y="292"/>
                    </a:lnTo>
                    <a:lnTo>
                      <a:pt x="2655" y="390"/>
                    </a:lnTo>
                    <a:lnTo>
                      <a:pt x="2655" y="487"/>
                    </a:lnTo>
                    <a:lnTo>
                      <a:pt x="2655" y="126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857465" y="4030772"/>
              <a:ext cx="290528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Traditional Computers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69741" y="2228088"/>
            <a:ext cx="3336059" cy="2531136"/>
            <a:chOff x="4981184" y="1899746"/>
            <a:chExt cx="3336059" cy="2531136"/>
          </a:xfrm>
        </p:grpSpPr>
        <p:grpSp>
          <p:nvGrpSpPr>
            <p:cNvPr id="19" name="Shape 484"/>
            <p:cNvGrpSpPr/>
            <p:nvPr/>
          </p:nvGrpSpPr>
          <p:grpSpPr>
            <a:xfrm>
              <a:off x="6093496" y="2075562"/>
              <a:ext cx="1000529" cy="743909"/>
              <a:chOff x="5247525" y="3007275"/>
              <a:chExt cx="517575" cy="384825"/>
            </a:xfrm>
          </p:grpSpPr>
          <p:sp>
            <p:nvSpPr>
              <p:cNvPr id="60" name="Shape 485"/>
              <p:cNvSpPr/>
              <p:nvPr/>
            </p:nvSpPr>
            <p:spPr>
              <a:xfrm>
                <a:off x="5247525" y="3007275"/>
                <a:ext cx="348900" cy="348900"/>
              </a:xfrm>
              <a:custGeom>
                <a:avLst/>
                <a:gdLst/>
                <a:ahLst/>
                <a:cxnLst/>
                <a:rect l="0" t="0" r="0" b="0"/>
                <a:pathLst>
                  <a:path w="13956" h="13956" fill="none" extrusionOk="0">
                    <a:moveTo>
                      <a:pt x="13323" y="5772"/>
                    </a:moveTo>
                    <a:lnTo>
                      <a:pt x="11861" y="5626"/>
                    </a:lnTo>
                    <a:lnTo>
                      <a:pt x="11861" y="5626"/>
                    </a:lnTo>
                    <a:lnTo>
                      <a:pt x="11788" y="5334"/>
                    </a:lnTo>
                    <a:lnTo>
                      <a:pt x="11667" y="5042"/>
                    </a:lnTo>
                    <a:lnTo>
                      <a:pt x="11545" y="4750"/>
                    </a:lnTo>
                    <a:lnTo>
                      <a:pt x="11399" y="4482"/>
                    </a:lnTo>
                    <a:lnTo>
                      <a:pt x="12300" y="3337"/>
                    </a:lnTo>
                    <a:lnTo>
                      <a:pt x="12300" y="3337"/>
                    </a:lnTo>
                    <a:lnTo>
                      <a:pt x="12373" y="3240"/>
                    </a:lnTo>
                    <a:lnTo>
                      <a:pt x="12422" y="3118"/>
                    </a:lnTo>
                    <a:lnTo>
                      <a:pt x="12446" y="2996"/>
                    </a:lnTo>
                    <a:lnTo>
                      <a:pt x="12446" y="2850"/>
                    </a:lnTo>
                    <a:lnTo>
                      <a:pt x="12422" y="2728"/>
                    </a:lnTo>
                    <a:lnTo>
                      <a:pt x="12397" y="2606"/>
                    </a:lnTo>
                    <a:lnTo>
                      <a:pt x="12324" y="2485"/>
                    </a:lnTo>
                    <a:lnTo>
                      <a:pt x="12251" y="2387"/>
                    </a:lnTo>
                    <a:lnTo>
                      <a:pt x="11569" y="1705"/>
                    </a:lnTo>
                    <a:lnTo>
                      <a:pt x="11569" y="1705"/>
                    </a:lnTo>
                    <a:lnTo>
                      <a:pt x="11472" y="1632"/>
                    </a:lnTo>
                    <a:lnTo>
                      <a:pt x="11350" y="1559"/>
                    </a:lnTo>
                    <a:lnTo>
                      <a:pt x="11228" y="1510"/>
                    </a:lnTo>
                    <a:lnTo>
                      <a:pt x="11106" y="1510"/>
                    </a:lnTo>
                    <a:lnTo>
                      <a:pt x="10960" y="1510"/>
                    </a:lnTo>
                    <a:lnTo>
                      <a:pt x="10838" y="1535"/>
                    </a:lnTo>
                    <a:lnTo>
                      <a:pt x="10717" y="1583"/>
                    </a:lnTo>
                    <a:lnTo>
                      <a:pt x="10619" y="1656"/>
                    </a:lnTo>
                    <a:lnTo>
                      <a:pt x="9475" y="2558"/>
                    </a:lnTo>
                    <a:lnTo>
                      <a:pt x="9475" y="2558"/>
                    </a:lnTo>
                    <a:lnTo>
                      <a:pt x="9207" y="2411"/>
                    </a:lnTo>
                    <a:lnTo>
                      <a:pt x="8914" y="2290"/>
                    </a:lnTo>
                    <a:lnTo>
                      <a:pt x="8622" y="2168"/>
                    </a:lnTo>
                    <a:lnTo>
                      <a:pt x="8330" y="2070"/>
                    </a:lnTo>
                    <a:lnTo>
                      <a:pt x="8159" y="634"/>
                    </a:lnTo>
                    <a:lnTo>
                      <a:pt x="8159" y="634"/>
                    </a:lnTo>
                    <a:lnTo>
                      <a:pt x="8135" y="512"/>
                    </a:lnTo>
                    <a:lnTo>
                      <a:pt x="8086" y="390"/>
                    </a:lnTo>
                    <a:lnTo>
                      <a:pt x="8013" y="293"/>
                    </a:lnTo>
                    <a:lnTo>
                      <a:pt x="7940" y="195"/>
                    </a:lnTo>
                    <a:lnTo>
                      <a:pt x="7818" y="122"/>
                    </a:lnTo>
                    <a:lnTo>
                      <a:pt x="7721" y="49"/>
                    </a:lnTo>
                    <a:lnTo>
                      <a:pt x="7575" y="25"/>
                    </a:lnTo>
                    <a:lnTo>
                      <a:pt x="7453" y="0"/>
                    </a:lnTo>
                    <a:lnTo>
                      <a:pt x="6479" y="0"/>
                    </a:lnTo>
                    <a:lnTo>
                      <a:pt x="6479" y="0"/>
                    </a:lnTo>
                    <a:lnTo>
                      <a:pt x="6357" y="25"/>
                    </a:lnTo>
                    <a:lnTo>
                      <a:pt x="6235" y="49"/>
                    </a:lnTo>
                    <a:lnTo>
                      <a:pt x="6114" y="122"/>
                    </a:lnTo>
                    <a:lnTo>
                      <a:pt x="6016" y="195"/>
                    </a:lnTo>
                    <a:lnTo>
                      <a:pt x="5919" y="293"/>
                    </a:lnTo>
                    <a:lnTo>
                      <a:pt x="5846" y="390"/>
                    </a:lnTo>
                    <a:lnTo>
                      <a:pt x="5797" y="512"/>
                    </a:lnTo>
                    <a:lnTo>
                      <a:pt x="5773" y="634"/>
                    </a:lnTo>
                    <a:lnTo>
                      <a:pt x="5602" y="2070"/>
                    </a:lnTo>
                    <a:lnTo>
                      <a:pt x="5602" y="2070"/>
                    </a:lnTo>
                    <a:lnTo>
                      <a:pt x="5310" y="2168"/>
                    </a:lnTo>
                    <a:lnTo>
                      <a:pt x="5018" y="2290"/>
                    </a:lnTo>
                    <a:lnTo>
                      <a:pt x="4750" y="2411"/>
                    </a:lnTo>
                    <a:lnTo>
                      <a:pt x="4482" y="2558"/>
                    </a:lnTo>
                    <a:lnTo>
                      <a:pt x="3337" y="1656"/>
                    </a:lnTo>
                    <a:lnTo>
                      <a:pt x="3337" y="1656"/>
                    </a:lnTo>
                    <a:lnTo>
                      <a:pt x="3215" y="1583"/>
                    </a:lnTo>
                    <a:lnTo>
                      <a:pt x="3094" y="1535"/>
                    </a:lnTo>
                    <a:lnTo>
                      <a:pt x="2972" y="1510"/>
                    </a:lnTo>
                    <a:lnTo>
                      <a:pt x="2850" y="1510"/>
                    </a:lnTo>
                    <a:lnTo>
                      <a:pt x="2728" y="1510"/>
                    </a:lnTo>
                    <a:lnTo>
                      <a:pt x="2582" y="1559"/>
                    </a:lnTo>
                    <a:lnTo>
                      <a:pt x="2485" y="1632"/>
                    </a:lnTo>
                    <a:lnTo>
                      <a:pt x="2387" y="1705"/>
                    </a:lnTo>
                    <a:lnTo>
                      <a:pt x="1705" y="2387"/>
                    </a:lnTo>
                    <a:lnTo>
                      <a:pt x="1705" y="2387"/>
                    </a:lnTo>
                    <a:lnTo>
                      <a:pt x="1608" y="2485"/>
                    </a:lnTo>
                    <a:lnTo>
                      <a:pt x="1559" y="2606"/>
                    </a:lnTo>
                    <a:lnTo>
                      <a:pt x="1511" y="2728"/>
                    </a:lnTo>
                    <a:lnTo>
                      <a:pt x="1486" y="2850"/>
                    </a:lnTo>
                    <a:lnTo>
                      <a:pt x="1486" y="2996"/>
                    </a:lnTo>
                    <a:lnTo>
                      <a:pt x="1511" y="3118"/>
                    </a:lnTo>
                    <a:lnTo>
                      <a:pt x="1559" y="3240"/>
                    </a:lnTo>
                    <a:lnTo>
                      <a:pt x="1632" y="3337"/>
                    </a:lnTo>
                    <a:lnTo>
                      <a:pt x="2533" y="4482"/>
                    </a:lnTo>
                    <a:lnTo>
                      <a:pt x="2533" y="4482"/>
                    </a:lnTo>
                    <a:lnTo>
                      <a:pt x="2387" y="4750"/>
                    </a:lnTo>
                    <a:lnTo>
                      <a:pt x="2266" y="5042"/>
                    </a:lnTo>
                    <a:lnTo>
                      <a:pt x="2168" y="5334"/>
                    </a:lnTo>
                    <a:lnTo>
                      <a:pt x="2071" y="5626"/>
                    </a:lnTo>
                    <a:lnTo>
                      <a:pt x="634" y="5772"/>
                    </a:lnTo>
                    <a:lnTo>
                      <a:pt x="634" y="5772"/>
                    </a:lnTo>
                    <a:lnTo>
                      <a:pt x="512" y="5821"/>
                    </a:lnTo>
                    <a:lnTo>
                      <a:pt x="390" y="5870"/>
                    </a:lnTo>
                    <a:lnTo>
                      <a:pt x="268" y="5943"/>
                    </a:lnTo>
                    <a:lnTo>
                      <a:pt x="171" y="6016"/>
                    </a:lnTo>
                    <a:lnTo>
                      <a:pt x="98" y="6138"/>
                    </a:lnTo>
                    <a:lnTo>
                      <a:pt x="49" y="6235"/>
                    </a:lnTo>
                    <a:lnTo>
                      <a:pt x="1" y="6381"/>
                    </a:lnTo>
                    <a:lnTo>
                      <a:pt x="1" y="6503"/>
                    </a:lnTo>
                    <a:lnTo>
                      <a:pt x="1" y="7453"/>
                    </a:lnTo>
                    <a:lnTo>
                      <a:pt x="1" y="7453"/>
                    </a:lnTo>
                    <a:lnTo>
                      <a:pt x="1" y="7599"/>
                    </a:lnTo>
                    <a:lnTo>
                      <a:pt x="49" y="7721"/>
                    </a:lnTo>
                    <a:lnTo>
                      <a:pt x="98" y="7843"/>
                    </a:lnTo>
                    <a:lnTo>
                      <a:pt x="171" y="7940"/>
                    </a:lnTo>
                    <a:lnTo>
                      <a:pt x="268" y="8037"/>
                    </a:lnTo>
                    <a:lnTo>
                      <a:pt x="390" y="8111"/>
                    </a:lnTo>
                    <a:lnTo>
                      <a:pt x="512" y="8159"/>
                    </a:lnTo>
                    <a:lnTo>
                      <a:pt x="634" y="8184"/>
                    </a:lnTo>
                    <a:lnTo>
                      <a:pt x="2071" y="8354"/>
                    </a:lnTo>
                    <a:lnTo>
                      <a:pt x="2071" y="8354"/>
                    </a:lnTo>
                    <a:lnTo>
                      <a:pt x="2168" y="8646"/>
                    </a:lnTo>
                    <a:lnTo>
                      <a:pt x="2266" y="8914"/>
                    </a:lnTo>
                    <a:lnTo>
                      <a:pt x="2387" y="9206"/>
                    </a:lnTo>
                    <a:lnTo>
                      <a:pt x="2533" y="9474"/>
                    </a:lnTo>
                    <a:lnTo>
                      <a:pt x="1632" y="10619"/>
                    </a:lnTo>
                    <a:lnTo>
                      <a:pt x="1632" y="10619"/>
                    </a:lnTo>
                    <a:lnTo>
                      <a:pt x="1559" y="10741"/>
                    </a:lnTo>
                    <a:lnTo>
                      <a:pt x="1511" y="10863"/>
                    </a:lnTo>
                    <a:lnTo>
                      <a:pt x="1486" y="10984"/>
                    </a:lnTo>
                    <a:lnTo>
                      <a:pt x="1486" y="11106"/>
                    </a:lnTo>
                    <a:lnTo>
                      <a:pt x="1511" y="11228"/>
                    </a:lnTo>
                    <a:lnTo>
                      <a:pt x="1559" y="11350"/>
                    </a:lnTo>
                    <a:lnTo>
                      <a:pt x="1608" y="11472"/>
                    </a:lnTo>
                    <a:lnTo>
                      <a:pt x="1705" y="11569"/>
                    </a:lnTo>
                    <a:lnTo>
                      <a:pt x="2387" y="12251"/>
                    </a:lnTo>
                    <a:lnTo>
                      <a:pt x="2387" y="12251"/>
                    </a:lnTo>
                    <a:lnTo>
                      <a:pt x="2485" y="12348"/>
                    </a:lnTo>
                    <a:lnTo>
                      <a:pt x="2582" y="12397"/>
                    </a:lnTo>
                    <a:lnTo>
                      <a:pt x="2728" y="12446"/>
                    </a:lnTo>
                    <a:lnTo>
                      <a:pt x="2850" y="12470"/>
                    </a:lnTo>
                    <a:lnTo>
                      <a:pt x="2972" y="12470"/>
                    </a:lnTo>
                    <a:lnTo>
                      <a:pt x="3094" y="12421"/>
                    </a:lnTo>
                    <a:lnTo>
                      <a:pt x="3215" y="12373"/>
                    </a:lnTo>
                    <a:lnTo>
                      <a:pt x="3337" y="12324"/>
                    </a:lnTo>
                    <a:lnTo>
                      <a:pt x="4482" y="11423"/>
                    </a:lnTo>
                    <a:lnTo>
                      <a:pt x="4482" y="11423"/>
                    </a:lnTo>
                    <a:lnTo>
                      <a:pt x="4750" y="11545"/>
                    </a:lnTo>
                    <a:lnTo>
                      <a:pt x="5018" y="11691"/>
                    </a:lnTo>
                    <a:lnTo>
                      <a:pt x="5310" y="11788"/>
                    </a:lnTo>
                    <a:lnTo>
                      <a:pt x="5602" y="11886"/>
                    </a:lnTo>
                    <a:lnTo>
                      <a:pt x="5773" y="13322"/>
                    </a:lnTo>
                    <a:lnTo>
                      <a:pt x="5773" y="13322"/>
                    </a:lnTo>
                    <a:lnTo>
                      <a:pt x="5797" y="13444"/>
                    </a:lnTo>
                    <a:lnTo>
                      <a:pt x="5846" y="13566"/>
                    </a:lnTo>
                    <a:lnTo>
                      <a:pt x="5919" y="13688"/>
                    </a:lnTo>
                    <a:lnTo>
                      <a:pt x="6016" y="13785"/>
                    </a:lnTo>
                    <a:lnTo>
                      <a:pt x="6114" y="13858"/>
                    </a:lnTo>
                    <a:lnTo>
                      <a:pt x="6235" y="13907"/>
                    </a:lnTo>
                    <a:lnTo>
                      <a:pt x="6357" y="13956"/>
                    </a:lnTo>
                    <a:lnTo>
                      <a:pt x="6479" y="13956"/>
                    </a:lnTo>
                    <a:lnTo>
                      <a:pt x="7453" y="13956"/>
                    </a:lnTo>
                    <a:lnTo>
                      <a:pt x="7453" y="13956"/>
                    </a:lnTo>
                    <a:lnTo>
                      <a:pt x="7575" y="13956"/>
                    </a:lnTo>
                    <a:lnTo>
                      <a:pt x="7721" y="13907"/>
                    </a:lnTo>
                    <a:lnTo>
                      <a:pt x="7818" y="13858"/>
                    </a:lnTo>
                    <a:lnTo>
                      <a:pt x="7940" y="13785"/>
                    </a:lnTo>
                    <a:lnTo>
                      <a:pt x="8013" y="13688"/>
                    </a:lnTo>
                    <a:lnTo>
                      <a:pt x="8086" y="13566"/>
                    </a:lnTo>
                    <a:lnTo>
                      <a:pt x="8135" y="13444"/>
                    </a:lnTo>
                    <a:lnTo>
                      <a:pt x="8159" y="13322"/>
                    </a:lnTo>
                    <a:lnTo>
                      <a:pt x="8330" y="11886"/>
                    </a:lnTo>
                    <a:lnTo>
                      <a:pt x="8330" y="11886"/>
                    </a:lnTo>
                    <a:lnTo>
                      <a:pt x="8622" y="11788"/>
                    </a:lnTo>
                    <a:lnTo>
                      <a:pt x="8914" y="11691"/>
                    </a:lnTo>
                    <a:lnTo>
                      <a:pt x="9207" y="11545"/>
                    </a:lnTo>
                    <a:lnTo>
                      <a:pt x="9475" y="11423"/>
                    </a:lnTo>
                    <a:lnTo>
                      <a:pt x="10619" y="12324"/>
                    </a:lnTo>
                    <a:lnTo>
                      <a:pt x="10619" y="12324"/>
                    </a:lnTo>
                    <a:lnTo>
                      <a:pt x="10717" y="12373"/>
                    </a:lnTo>
                    <a:lnTo>
                      <a:pt x="10838" y="12421"/>
                    </a:lnTo>
                    <a:lnTo>
                      <a:pt x="10960" y="12470"/>
                    </a:lnTo>
                    <a:lnTo>
                      <a:pt x="11106" y="12470"/>
                    </a:lnTo>
                    <a:lnTo>
                      <a:pt x="11228" y="12446"/>
                    </a:lnTo>
                    <a:lnTo>
                      <a:pt x="11350" y="12397"/>
                    </a:lnTo>
                    <a:lnTo>
                      <a:pt x="11472" y="12348"/>
                    </a:lnTo>
                    <a:lnTo>
                      <a:pt x="11569" y="12251"/>
                    </a:lnTo>
                    <a:lnTo>
                      <a:pt x="12251" y="11569"/>
                    </a:lnTo>
                    <a:lnTo>
                      <a:pt x="12251" y="11569"/>
                    </a:lnTo>
                    <a:lnTo>
                      <a:pt x="12324" y="11472"/>
                    </a:lnTo>
                    <a:lnTo>
                      <a:pt x="12397" y="11350"/>
                    </a:lnTo>
                    <a:lnTo>
                      <a:pt x="12422" y="11228"/>
                    </a:lnTo>
                    <a:lnTo>
                      <a:pt x="12446" y="11106"/>
                    </a:lnTo>
                    <a:lnTo>
                      <a:pt x="12446" y="10984"/>
                    </a:lnTo>
                    <a:lnTo>
                      <a:pt x="12422" y="10863"/>
                    </a:lnTo>
                    <a:lnTo>
                      <a:pt x="12373" y="10741"/>
                    </a:lnTo>
                    <a:lnTo>
                      <a:pt x="12300" y="10619"/>
                    </a:lnTo>
                    <a:lnTo>
                      <a:pt x="11399" y="9474"/>
                    </a:lnTo>
                    <a:lnTo>
                      <a:pt x="11399" y="9474"/>
                    </a:lnTo>
                    <a:lnTo>
                      <a:pt x="11545" y="9206"/>
                    </a:lnTo>
                    <a:lnTo>
                      <a:pt x="11667" y="8914"/>
                    </a:lnTo>
                    <a:lnTo>
                      <a:pt x="11788" y="8646"/>
                    </a:lnTo>
                    <a:lnTo>
                      <a:pt x="11861" y="8354"/>
                    </a:lnTo>
                    <a:lnTo>
                      <a:pt x="13323" y="8184"/>
                    </a:lnTo>
                    <a:lnTo>
                      <a:pt x="13323" y="8184"/>
                    </a:lnTo>
                    <a:lnTo>
                      <a:pt x="13444" y="8159"/>
                    </a:lnTo>
                    <a:lnTo>
                      <a:pt x="13566" y="8111"/>
                    </a:lnTo>
                    <a:lnTo>
                      <a:pt x="13664" y="8037"/>
                    </a:lnTo>
                    <a:lnTo>
                      <a:pt x="13761" y="7940"/>
                    </a:lnTo>
                    <a:lnTo>
                      <a:pt x="13834" y="7843"/>
                    </a:lnTo>
                    <a:lnTo>
                      <a:pt x="13907" y="7721"/>
                    </a:lnTo>
                    <a:lnTo>
                      <a:pt x="13932" y="7599"/>
                    </a:lnTo>
                    <a:lnTo>
                      <a:pt x="13956" y="7453"/>
                    </a:lnTo>
                    <a:lnTo>
                      <a:pt x="13956" y="6503"/>
                    </a:lnTo>
                    <a:lnTo>
                      <a:pt x="13956" y="6503"/>
                    </a:lnTo>
                    <a:lnTo>
                      <a:pt x="13932" y="6381"/>
                    </a:lnTo>
                    <a:lnTo>
                      <a:pt x="13907" y="6235"/>
                    </a:lnTo>
                    <a:lnTo>
                      <a:pt x="13834" y="6138"/>
                    </a:lnTo>
                    <a:lnTo>
                      <a:pt x="13761" y="6016"/>
                    </a:lnTo>
                    <a:lnTo>
                      <a:pt x="13664" y="5943"/>
                    </a:lnTo>
                    <a:lnTo>
                      <a:pt x="13566" y="5870"/>
                    </a:lnTo>
                    <a:lnTo>
                      <a:pt x="13444" y="5821"/>
                    </a:lnTo>
                    <a:lnTo>
                      <a:pt x="13323" y="5772"/>
                    </a:lnTo>
                    <a:lnTo>
                      <a:pt x="13323" y="5772"/>
                    </a:lnTo>
                    <a:close/>
                    <a:moveTo>
                      <a:pt x="8573" y="8598"/>
                    </a:moveTo>
                    <a:lnTo>
                      <a:pt x="8573" y="8598"/>
                    </a:lnTo>
                    <a:lnTo>
                      <a:pt x="8403" y="8744"/>
                    </a:lnTo>
                    <a:lnTo>
                      <a:pt x="8232" y="8890"/>
                    </a:lnTo>
                    <a:lnTo>
                      <a:pt x="8038" y="8987"/>
                    </a:lnTo>
                    <a:lnTo>
                      <a:pt x="7818" y="9085"/>
                    </a:lnTo>
                    <a:lnTo>
                      <a:pt x="7624" y="9158"/>
                    </a:lnTo>
                    <a:lnTo>
                      <a:pt x="7404" y="9206"/>
                    </a:lnTo>
                    <a:lnTo>
                      <a:pt x="7185" y="9231"/>
                    </a:lnTo>
                    <a:lnTo>
                      <a:pt x="6966" y="9255"/>
                    </a:lnTo>
                    <a:lnTo>
                      <a:pt x="6747" y="9231"/>
                    </a:lnTo>
                    <a:lnTo>
                      <a:pt x="6528" y="9206"/>
                    </a:lnTo>
                    <a:lnTo>
                      <a:pt x="6333" y="9158"/>
                    </a:lnTo>
                    <a:lnTo>
                      <a:pt x="6114" y="9085"/>
                    </a:lnTo>
                    <a:lnTo>
                      <a:pt x="5919" y="8987"/>
                    </a:lnTo>
                    <a:lnTo>
                      <a:pt x="5724" y="8890"/>
                    </a:lnTo>
                    <a:lnTo>
                      <a:pt x="5529" y="8744"/>
                    </a:lnTo>
                    <a:lnTo>
                      <a:pt x="5359" y="8598"/>
                    </a:lnTo>
                    <a:lnTo>
                      <a:pt x="5359" y="8598"/>
                    </a:lnTo>
                    <a:lnTo>
                      <a:pt x="5212" y="8427"/>
                    </a:lnTo>
                    <a:lnTo>
                      <a:pt x="5066" y="8232"/>
                    </a:lnTo>
                    <a:lnTo>
                      <a:pt x="4969" y="8037"/>
                    </a:lnTo>
                    <a:lnTo>
                      <a:pt x="4871" y="7843"/>
                    </a:lnTo>
                    <a:lnTo>
                      <a:pt x="4798" y="7623"/>
                    </a:lnTo>
                    <a:lnTo>
                      <a:pt x="4750" y="7404"/>
                    </a:lnTo>
                    <a:lnTo>
                      <a:pt x="4701" y="7209"/>
                    </a:lnTo>
                    <a:lnTo>
                      <a:pt x="4701" y="6990"/>
                    </a:lnTo>
                    <a:lnTo>
                      <a:pt x="4701" y="6771"/>
                    </a:lnTo>
                    <a:lnTo>
                      <a:pt x="4750" y="6552"/>
                    </a:lnTo>
                    <a:lnTo>
                      <a:pt x="4798" y="6333"/>
                    </a:lnTo>
                    <a:lnTo>
                      <a:pt x="4871" y="6138"/>
                    </a:lnTo>
                    <a:lnTo>
                      <a:pt x="4969" y="5919"/>
                    </a:lnTo>
                    <a:lnTo>
                      <a:pt x="5066" y="5724"/>
                    </a:lnTo>
                    <a:lnTo>
                      <a:pt x="5212" y="5553"/>
                    </a:lnTo>
                    <a:lnTo>
                      <a:pt x="5359" y="5383"/>
                    </a:lnTo>
                    <a:lnTo>
                      <a:pt x="5359" y="5383"/>
                    </a:lnTo>
                    <a:lnTo>
                      <a:pt x="5529" y="5212"/>
                    </a:lnTo>
                    <a:lnTo>
                      <a:pt x="5724" y="5091"/>
                    </a:lnTo>
                    <a:lnTo>
                      <a:pt x="5919" y="4969"/>
                    </a:lnTo>
                    <a:lnTo>
                      <a:pt x="6114" y="4871"/>
                    </a:lnTo>
                    <a:lnTo>
                      <a:pt x="6333" y="4798"/>
                    </a:lnTo>
                    <a:lnTo>
                      <a:pt x="6528" y="4750"/>
                    </a:lnTo>
                    <a:lnTo>
                      <a:pt x="6747" y="4725"/>
                    </a:lnTo>
                    <a:lnTo>
                      <a:pt x="6966" y="4701"/>
                    </a:lnTo>
                    <a:lnTo>
                      <a:pt x="7185" y="4725"/>
                    </a:lnTo>
                    <a:lnTo>
                      <a:pt x="7404" y="4750"/>
                    </a:lnTo>
                    <a:lnTo>
                      <a:pt x="7624" y="4798"/>
                    </a:lnTo>
                    <a:lnTo>
                      <a:pt x="7818" y="4871"/>
                    </a:lnTo>
                    <a:lnTo>
                      <a:pt x="8038" y="4969"/>
                    </a:lnTo>
                    <a:lnTo>
                      <a:pt x="8232" y="5091"/>
                    </a:lnTo>
                    <a:lnTo>
                      <a:pt x="8403" y="5212"/>
                    </a:lnTo>
                    <a:lnTo>
                      <a:pt x="8573" y="5383"/>
                    </a:lnTo>
                    <a:lnTo>
                      <a:pt x="8573" y="5383"/>
                    </a:lnTo>
                    <a:lnTo>
                      <a:pt x="8744" y="5553"/>
                    </a:lnTo>
                    <a:lnTo>
                      <a:pt x="8866" y="5724"/>
                    </a:lnTo>
                    <a:lnTo>
                      <a:pt x="8987" y="5919"/>
                    </a:lnTo>
                    <a:lnTo>
                      <a:pt x="9085" y="6138"/>
                    </a:lnTo>
                    <a:lnTo>
                      <a:pt x="9158" y="6333"/>
                    </a:lnTo>
                    <a:lnTo>
                      <a:pt x="9207" y="6552"/>
                    </a:lnTo>
                    <a:lnTo>
                      <a:pt x="9231" y="6771"/>
                    </a:lnTo>
                    <a:lnTo>
                      <a:pt x="9231" y="6990"/>
                    </a:lnTo>
                    <a:lnTo>
                      <a:pt x="9231" y="7209"/>
                    </a:lnTo>
                    <a:lnTo>
                      <a:pt x="9207" y="7404"/>
                    </a:lnTo>
                    <a:lnTo>
                      <a:pt x="9158" y="7623"/>
                    </a:lnTo>
                    <a:lnTo>
                      <a:pt x="9085" y="7843"/>
                    </a:lnTo>
                    <a:lnTo>
                      <a:pt x="8987" y="8037"/>
                    </a:lnTo>
                    <a:lnTo>
                      <a:pt x="8866" y="8232"/>
                    </a:lnTo>
                    <a:lnTo>
                      <a:pt x="8744" y="8427"/>
                    </a:lnTo>
                    <a:lnTo>
                      <a:pt x="8573" y="8598"/>
                    </a:lnTo>
                    <a:lnTo>
                      <a:pt x="8573" y="8598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Shape 486"/>
              <p:cNvSpPr/>
              <p:nvPr/>
            </p:nvSpPr>
            <p:spPr>
              <a:xfrm>
                <a:off x="5566575" y="3193575"/>
                <a:ext cx="198525" cy="198525"/>
              </a:xfrm>
              <a:custGeom>
                <a:avLst/>
                <a:gdLst/>
                <a:ahLst/>
                <a:cxnLst/>
                <a:rect l="0" t="0" r="0" b="0"/>
                <a:pathLst>
                  <a:path w="7941" h="7941" fill="none" extrusionOk="0">
                    <a:moveTo>
                      <a:pt x="7258" y="2144"/>
                    </a:moveTo>
                    <a:lnTo>
                      <a:pt x="6138" y="2388"/>
                    </a:lnTo>
                    <a:lnTo>
                      <a:pt x="6138" y="2388"/>
                    </a:lnTo>
                    <a:lnTo>
                      <a:pt x="6016" y="2217"/>
                    </a:lnTo>
                    <a:lnTo>
                      <a:pt x="5870" y="2071"/>
                    </a:lnTo>
                    <a:lnTo>
                      <a:pt x="6260" y="975"/>
                    </a:lnTo>
                    <a:lnTo>
                      <a:pt x="6260" y="975"/>
                    </a:lnTo>
                    <a:lnTo>
                      <a:pt x="6284" y="902"/>
                    </a:lnTo>
                    <a:lnTo>
                      <a:pt x="6284" y="829"/>
                    </a:lnTo>
                    <a:lnTo>
                      <a:pt x="6260" y="683"/>
                    </a:lnTo>
                    <a:lnTo>
                      <a:pt x="6162" y="561"/>
                    </a:lnTo>
                    <a:lnTo>
                      <a:pt x="6114" y="488"/>
                    </a:lnTo>
                    <a:lnTo>
                      <a:pt x="6065" y="464"/>
                    </a:lnTo>
                    <a:lnTo>
                      <a:pt x="5553" y="196"/>
                    </a:lnTo>
                    <a:lnTo>
                      <a:pt x="5553" y="196"/>
                    </a:lnTo>
                    <a:lnTo>
                      <a:pt x="5480" y="171"/>
                    </a:lnTo>
                    <a:lnTo>
                      <a:pt x="5407" y="171"/>
                    </a:lnTo>
                    <a:lnTo>
                      <a:pt x="5261" y="171"/>
                    </a:lnTo>
                    <a:lnTo>
                      <a:pt x="5115" y="244"/>
                    </a:lnTo>
                    <a:lnTo>
                      <a:pt x="5066" y="293"/>
                    </a:lnTo>
                    <a:lnTo>
                      <a:pt x="5018" y="342"/>
                    </a:lnTo>
                    <a:lnTo>
                      <a:pt x="4384" y="1316"/>
                    </a:lnTo>
                    <a:lnTo>
                      <a:pt x="4384" y="1316"/>
                    </a:lnTo>
                    <a:lnTo>
                      <a:pt x="4165" y="1292"/>
                    </a:lnTo>
                    <a:lnTo>
                      <a:pt x="3970" y="1292"/>
                    </a:lnTo>
                    <a:lnTo>
                      <a:pt x="3483" y="244"/>
                    </a:lnTo>
                    <a:lnTo>
                      <a:pt x="3483" y="244"/>
                    </a:lnTo>
                    <a:lnTo>
                      <a:pt x="3435" y="171"/>
                    </a:lnTo>
                    <a:lnTo>
                      <a:pt x="3386" y="123"/>
                    </a:lnTo>
                    <a:lnTo>
                      <a:pt x="3264" y="50"/>
                    </a:lnTo>
                    <a:lnTo>
                      <a:pt x="3118" y="1"/>
                    </a:lnTo>
                    <a:lnTo>
                      <a:pt x="3045" y="1"/>
                    </a:lnTo>
                    <a:lnTo>
                      <a:pt x="2972" y="25"/>
                    </a:lnTo>
                    <a:lnTo>
                      <a:pt x="2436" y="196"/>
                    </a:lnTo>
                    <a:lnTo>
                      <a:pt x="2436" y="196"/>
                    </a:lnTo>
                    <a:lnTo>
                      <a:pt x="2363" y="220"/>
                    </a:lnTo>
                    <a:lnTo>
                      <a:pt x="2290" y="269"/>
                    </a:lnTo>
                    <a:lnTo>
                      <a:pt x="2192" y="391"/>
                    </a:lnTo>
                    <a:lnTo>
                      <a:pt x="2144" y="537"/>
                    </a:lnTo>
                    <a:lnTo>
                      <a:pt x="2144" y="610"/>
                    </a:lnTo>
                    <a:lnTo>
                      <a:pt x="2144" y="683"/>
                    </a:lnTo>
                    <a:lnTo>
                      <a:pt x="2387" y="1828"/>
                    </a:lnTo>
                    <a:lnTo>
                      <a:pt x="2387" y="1828"/>
                    </a:lnTo>
                    <a:lnTo>
                      <a:pt x="2217" y="1949"/>
                    </a:lnTo>
                    <a:lnTo>
                      <a:pt x="2071" y="2095"/>
                    </a:lnTo>
                    <a:lnTo>
                      <a:pt x="999" y="1681"/>
                    </a:lnTo>
                    <a:lnTo>
                      <a:pt x="999" y="1681"/>
                    </a:lnTo>
                    <a:lnTo>
                      <a:pt x="926" y="1681"/>
                    </a:lnTo>
                    <a:lnTo>
                      <a:pt x="829" y="1657"/>
                    </a:lnTo>
                    <a:lnTo>
                      <a:pt x="682" y="1706"/>
                    </a:lnTo>
                    <a:lnTo>
                      <a:pt x="561" y="1779"/>
                    </a:lnTo>
                    <a:lnTo>
                      <a:pt x="512" y="1828"/>
                    </a:lnTo>
                    <a:lnTo>
                      <a:pt x="463" y="1901"/>
                    </a:lnTo>
                    <a:lnTo>
                      <a:pt x="220" y="2388"/>
                    </a:lnTo>
                    <a:lnTo>
                      <a:pt x="220" y="2388"/>
                    </a:lnTo>
                    <a:lnTo>
                      <a:pt x="195" y="2461"/>
                    </a:lnTo>
                    <a:lnTo>
                      <a:pt x="171" y="2534"/>
                    </a:lnTo>
                    <a:lnTo>
                      <a:pt x="195" y="2704"/>
                    </a:lnTo>
                    <a:lnTo>
                      <a:pt x="244" y="2826"/>
                    </a:lnTo>
                    <a:lnTo>
                      <a:pt x="293" y="2899"/>
                    </a:lnTo>
                    <a:lnTo>
                      <a:pt x="366" y="2948"/>
                    </a:lnTo>
                    <a:lnTo>
                      <a:pt x="1340" y="3581"/>
                    </a:lnTo>
                    <a:lnTo>
                      <a:pt x="1340" y="3581"/>
                    </a:lnTo>
                    <a:lnTo>
                      <a:pt x="1316" y="3776"/>
                    </a:lnTo>
                    <a:lnTo>
                      <a:pt x="1291" y="3995"/>
                    </a:lnTo>
                    <a:lnTo>
                      <a:pt x="244" y="4482"/>
                    </a:lnTo>
                    <a:lnTo>
                      <a:pt x="244" y="4482"/>
                    </a:lnTo>
                    <a:lnTo>
                      <a:pt x="195" y="4507"/>
                    </a:lnTo>
                    <a:lnTo>
                      <a:pt x="122" y="4555"/>
                    </a:lnTo>
                    <a:lnTo>
                      <a:pt x="49" y="4701"/>
                    </a:lnTo>
                    <a:lnTo>
                      <a:pt x="0" y="4848"/>
                    </a:lnTo>
                    <a:lnTo>
                      <a:pt x="25" y="4921"/>
                    </a:lnTo>
                    <a:lnTo>
                      <a:pt x="25" y="4994"/>
                    </a:lnTo>
                    <a:lnTo>
                      <a:pt x="220" y="5530"/>
                    </a:lnTo>
                    <a:lnTo>
                      <a:pt x="220" y="5530"/>
                    </a:lnTo>
                    <a:lnTo>
                      <a:pt x="244" y="5578"/>
                    </a:lnTo>
                    <a:lnTo>
                      <a:pt x="293" y="5651"/>
                    </a:lnTo>
                    <a:lnTo>
                      <a:pt x="390" y="5749"/>
                    </a:lnTo>
                    <a:lnTo>
                      <a:pt x="536" y="5797"/>
                    </a:lnTo>
                    <a:lnTo>
                      <a:pt x="609" y="5797"/>
                    </a:lnTo>
                    <a:lnTo>
                      <a:pt x="682" y="5797"/>
                    </a:lnTo>
                    <a:lnTo>
                      <a:pt x="1827" y="5554"/>
                    </a:lnTo>
                    <a:lnTo>
                      <a:pt x="1827" y="5554"/>
                    </a:lnTo>
                    <a:lnTo>
                      <a:pt x="1949" y="5724"/>
                    </a:lnTo>
                    <a:lnTo>
                      <a:pt x="2095" y="5870"/>
                    </a:lnTo>
                    <a:lnTo>
                      <a:pt x="1705" y="6966"/>
                    </a:lnTo>
                    <a:lnTo>
                      <a:pt x="1705" y="6966"/>
                    </a:lnTo>
                    <a:lnTo>
                      <a:pt x="1681" y="7040"/>
                    </a:lnTo>
                    <a:lnTo>
                      <a:pt x="1681" y="7113"/>
                    </a:lnTo>
                    <a:lnTo>
                      <a:pt x="1705" y="7259"/>
                    </a:lnTo>
                    <a:lnTo>
                      <a:pt x="1778" y="7380"/>
                    </a:lnTo>
                    <a:lnTo>
                      <a:pt x="1851" y="7429"/>
                    </a:lnTo>
                    <a:lnTo>
                      <a:pt x="1900" y="7478"/>
                    </a:lnTo>
                    <a:lnTo>
                      <a:pt x="2412" y="7721"/>
                    </a:lnTo>
                    <a:lnTo>
                      <a:pt x="2412" y="7721"/>
                    </a:lnTo>
                    <a:lnTo>
                      <a:pt x="2485" y="7770"/>
                    </a:lnTo>
                    <a:lnTo>
                      <a:pt x="2558" y="7770"/>
                    </a:lnTo>
                    <a:lnTo>
                      <a:pt x="2704" y="7770"/>
                    </a:lnTo>
                    <a:lnTo>
                      <a:pt x="2850" y="7697"/>
                    </a:lnTo>
                    <a:lnTo>
                      <a:pt x="2899" y="7648"/>
                    </a:lnTo>
                    <a:lnTo>
                      <a:pt x="2947" y="7600"/>
                    </a:lnTo>
                    <a:lnTo>
                      <a:pt x="3581" y="6625"/>
                    </a:lnTo>
                    <a:lnTo>
                      <a:pt x="3581" y="6625"/>
                    </a:lnTo>
                    <a:lnTo>
                      <a:pt x="3800" y="6650"/>
                    </a:lnTo>
                    <a:lnTo>
                      <a:pt x="3995" y="6650"/>
                    </a:lnTo>
                    <a:lnTo>
                      <a:pt x="4482" y="7697"/>
                    </a:lnTo>
                    <a:lnTo>
                      <a:pt x="4482" y="7697"/>
                    </a:lnTo>
                    <a:lnTo>
                      <a:pt x="4531" y="7770"/>
                    </a:lnTo>
                    <a:lnTo>
                      <a:pt x="4579" y="7819"/>
                    </a:lnTo>
                    <a:lnTo>
                      <a:pt x="4701" y="7892"/>
                    </a:lnTo>
                    <a:lnTo>
                      <a:pt x="4847" y="7941"/>
                    </a:lnTo>
                    <a:lnTo>
                      <a:pt x="4920" y="7941"/>
                    </a:lnTo>
                    <a:lnTo>
                      <a:pt x="4993" y="7916"/>
                    </a:lnTo>
                    <a:lnTo>
                      <a:pt x="5529" y="7746"/>
                    </a:lnTo>
                    <a:lnTo>
                      <a:pt x="5529" y="7746"/>
                    </a:lnTo>
                    <a:lnTo>
                      <a:pt x="5602" y="7721"/>
                    </a:lnTo>
                    <a:lnTo>
                      <a:pt x="5651" y="7673"/>
                    </a:lnTo>
                    <a:lnTo>
                      <a:pt x="5748" y="7551"/>
                    </a:lnTo>
                    <a:lnTo>
                      <a:pt x="5821" y="7405"/>
                    </a:lnTo>
                    <a:lnTo>
                      <a:pt x="5821" y="7332"/>
                    </a:lnTo>
                    <a:lnTo>
                      <a:pt x="5821" y="7259"/>
                    </a:lnTo>
                    <a:lnTo>
                      <a:pt x="5578" y="6114"/>
                    </a:lnTo>
                    <a:lnTo>
                      <a:pt x="5578" y="6114"/>
                    </a:lnTo>
                    <a:lnTo>
                      <a:pt x="5724" y="5992"/>
                    </a:lnTo>
                    <a:lnTo>
                      <a:pt x="5894" y="5846"/>
                    </a:lnTo>
                    <a:lnTo>
                      <a:pt x="6966" y="6260"/>
                    </a:lnTo>
                    <a:lnTo>
                      <a:pt x="6966" y="6260"/>
                    </a:lnTo>
                    <a:lnTo>
                      <a:pt x="7039" y="6260"/>
                    </a:lnTo>
                    <a:lnTo>
                      <a:pt x="7112" y="6285"/>
                    </a:lnTo>
                    <a:lnTo>
                      <a:pt x="7258" y="6236"/>
                    </a:lnTo>
                    <a:lnTo>
                      <a:pt x="7404" y="6163"/>
                    </a:lnTo>
                    <a:lnTo>
                      <a:pt x="7453" y="6114"/>
                    </a:lnTo>
                    <a:lnTo>
                      <a:pt x="7502" y="6041"/>
                    </a:lnTo>
                    <a:lnTo>
                      <a:pt x="7745" y="5530"/>
                    </a:lnTo>
                    <a:lnTo>
                      <a:pt x="7745" y="5530"/>
                    </a:lnTo>
                    <a:lnTo>
                      <a:pt x="7770" y="5481"/>
                    </a:lnTo>
                    <a:lnTo>
                      <a:pt x="7794" y="5383"/>
                    </a:lnTo>
                    <a:lnTo>
                      <a:pt x="7770" y="5237"/>
                    </a:lnTo>
                    <a:lnTo>
                      <a:pt x="7697" y="5115"/>
                    </a:lnTo>
                    <a:lnTo>
                      <a:pt x="7648" y="5042"/>
                    </a:lnTo>
                    <a:lnTo>
                      <a:pt x="7599" y="4994"/>
                    </a:lnTo>
                    <a:lnTo>
                      <a:pt x="6625" y="4360"/>
                    </a:lnTo>
                    <a:lnTo>
                      <a:pt x="6625" y="4360"/>
                    </a:lnTo>
                    <a:lnTo>
                      <a:pt x="6649" y="4166"/>
                    </a:lnTo>
                    <a:lnTo>
                      <a:pt x="6649" y="3946"/>
                    </a:lnTo>
                    <a:lnTo>
                      <a:pt x="7697" y="3459"/>
                    </a:lnTo>
                    <a:lnTo>
                      <a:pt x="7697" y="3459"/>
                    </a:lnTo>
                    <a:lnTo>
                      <a:pt x="7770" y="3435"/>
                    </a:lnTo>
                    <a:lnTo>
                      <a:pt x="7843" y="3386"/>
                    </a:lnTo>
                    <a:lnTo>
                      <a:pt x="7916" y="3240"/>
                    </a:lnTo>
                    <a:lnTo>
                      <a:pt x="7940" y="3094"/>
                    </a:lnTo>
                    <a:lnTo>
                      <a:pt x="7940" y="3021"/>
                    </a:lnTo>
                    <a:lnTo>
                      <a:pt x="7940" y="2948"/>
                    </a:lnTo>
                    <a:lnTo>
                      <a:pt x="7745" y="2412"/>
                    </a:lnTo>
                    <a:lnTo>
                      <a:pt x="7745" y="2412"/>
                    </a:lnTo>
                    <a:lnTo>
                      <a:pt x="7721" y="2339"/>
                    </a:lnTo>
                    <a:lnTo>
                      <a:pt x="7672" y="2290"/>
                    </a:lnTo>
                    <a:lnTo>
                      <a:pt x="7551" y="2193"/>
                    </a:lnTo>
                    <a:lnTo>
                      <a:pt x="7429" y="2144"/>
                    </a:lnTo>
                    <a:lnTo>
                      <a:pt x="7356" y="2144"/>
                    </a:lnTo>
                    <a:lnTo>
                      <a:pt x="7258" y="2144"/>
                    </a:lnTo>
                    <a:lnTo>
                      <a:pt x="7258" y="2144"/>
                    </a:lnTo>
                    <a:close/>
                    <a:moveTo>
                      <a:pt x="5480" y="4726"/>
                    </a:moveTo>
                    <a:lnTo>
                      <a:pt x="5480" y="4726"/>
                    </a:lnTo>
                    <a:lnTo>
                      <a:pt x="5383" y="4872"/>
                    </a:lnTo>
                    <a:lnTo>
                      <a:pt x="5286" y="4994"/>
                    </a:lnTo>
                    <a:lnTo>
                      <a:pt x="5188" y="5140"/>
                    </a:lnTo>
                    <a:lnTo>
                      <a:pt x="5066" y="5237"/>
                    </a:lnTo>
                    <a:lnTo>
                      <a:pt x="4945" y="5335"/>
                    </a:lnTo>
                    <a:lnTo>
                      <a:pt x="4798" y="5432"/>
                    </a:lnTo>
                    <a:lnTo>
                      <a:pt x="4652" y="5505"/>
                    </a:lnTo>
                    <a:lnTo>
                      <a:pt x="4506" y="5554"/>
                    </a:lnTo>
                    <a:lnTo>
                      <a:pt x="4360" y="5603"/>
                    </a:lnTo>
                    <a:lnTo>
                      <a:pt x="4190" y="5627"/>
                    </a:lnTo>
                    <a:lnTo>
                      <a:pt x="4043" y="5651"/>
                    </a:lnTo>
                    <a:lnTo>
                      <a:pt x="3873" y="5627"/>
                    </a:lnTo>
                    <a:lnTo>
                      <a:pt x="3702" y="5627"/>
                    </a:lnTo>
                    <a:lnTo>
                      <a:pt x="3556" y="5578"/>
                    </a:lnTo>
                    <a:lnTo>
                      <a:pt x="3386" y="5530"/>
                    </a:lnTo>
                    <a:lnTo>
                      <a:pt x="3240" y="5456"/>
                    </a:lnTo>
                    <a:lnTo>
                      <a:pt x="3240" y="5456"/>
                    </a:lnTo>
                    <a:lnTo>
                      <a:pt x="3094" y="5383"/>
                    </a:lnTo>
                    <a:lnTo>
                      <a:pt x="2947" y="5286"/>
                    </a:lnTo>
                    <a:lnTo>
                      <a:pt x="2826" y="5164"/>
                    </a:lnTo>
                    <a:lnTo>
                      <a:pt x="2704" y="5067"/>
                    </a:lnTo>
                    <a:lnTo>
                      <a:pt x="2606" y="4921"/>
                    </a:lnTo>
                    <a:lnTo>
                      <a:pt x="2533" y="4799"/>
                    </a:lnTo>
                    <a:lnTo>
                      <a:pt x="2460" y="4653"/>
                    </a:lnTo>
                    <a:lnTo>
                      <a:pt x="2387" y="4507"/>
                    </a:lnTo>
                    <a:lnTo>
                      <a:pt x="2363" y="4336"/>
                    </a:lnTo>
                    <a:lnTo>
                      <a:pt x="2314" y="4190"/>
                    </a:lnTo>
                    <a:lnTo>
                      <a:pt x="2314" y="4020"/>
                    </a:lnTo>
                    <a:lnTo>
                      <a:pt x="2314" y="3873"/>
                    </a:lnTo>
                    <a:lnTo>
                      <a:pt x="2339" y="3703"/>
                    </a:lnTo>
                    <a:lnTo>
                      <a:pt x="2363" y="3532"/>
                    </a:lnTo>
                    <a:lnTo>
                      <a:pt x="2412" y="3386"/>
                    </a:lnTo>
                    <a:lnTo>
                      <a:pt x="2485" y="3216"/>
                    </a:lnTo>
                    <a:lnTo>
                      <a:pt x="2485" y="3216"/>
                    </a:lnTo>
                    <a:lnTo>
                      <a:pt x="2582" y="3070"/>
                    </a:lnTo>
                    <a:lnTo>
                      <a:pt x="2680" y="2948"/>
                    </a:lnTo>
                    <a:lnTo>
                      <a:pt x="2777" y="2802"/>
                    </a:lnTo>
                    <a:lnTo>
                      <a:pt x="2899" y="2704"/>
                    </a:lnTo>
                    <a:lnTo>
                      <a:pt x="3020" y="2607"/>
                    </a:lnTo>
                    <a:lnTo>
                      <a:pt x="3167" y="2509"/>
                    </a:lnTo>
                    <a:lnTo>
                      <a:pt x="3313" y="2436"/>
                    </a:lnTo>
                    <a:lnTo>
                      <a:pt x="3459" y="2388"/>
                    </a:lnTo>
                    <a:lnTo>
                      <a:pt x="3605" y="2339"/>
                    </a:lnTo>
                    <a:lnTo>
                      <a:pt x="3775" y="2315"/>
                    </a:lnTo>
                    <a:lnTo>
                      <a:pt x="3922" y="2290"/>
                    </a:lnTo>
                    <a:lnTo>
                      <a:pt x="4092" y="2315"/>
                    </a:lnTo>
                    <a:lnTo>
                      <a:pt x="4263" y="2315"/>
                    </a:lnTo>
                    <a:lnTo>
                      <a:pt x="4409" y="2363"/>
                    </a:lnTo>
                    <a:lnTo>
                      <a:pt x="4579" y="2412"/>
                    </a:lnTo>
                    <a:lnTo>
                      <a:pt x="4725" y="2485"/>
                    </a:lnTo>
                    <a:lnTo>
                      <a:pt x="4725" y="2485"/>
                    </a:lnTo>
                    <a:lnTo>
                      <a:pt x="4871" y="2558"/>
                    </a:lnTo>
                    <a:lnTo>
                      <a:pt x="5018" y="2656"/>
                    </a:lnTo>
                    <a:lnTo>
                      <a:pt x="5139" y="2777"/>
                    </a:lnTo>
                    <a:lnTo>
                      <a:pt x="5261" y="2875"/>
                    </a:lnTo>
                    <a:lnTo>
                      <a:pt x="5359" y="3021"/>
                    </a:lnTo>
                    <a:lnTo>
                      <a:pt x="5432" y="3143"/>
                    </a:lnTo>
                    <a:lnTo>
                      <a:pt x="5505" y="3289"/>
                    </a:lnTo>
                    <a:lnTo>
                      <a:pt x="5578" y="3435"/>
                    </a:lnTo>
                    <a:lnTo>
                      <a:pt x="5602" y="3605"/>
                    </a:lnTo>
                    <a:lnTo>
                      <a:pt x="5626" y="3752"/>
                    </a:lnTo>
                    <a:lnTo>
                      <a:pt x="5651" y="3922"/>
                    </a:lnTo>
                    <a:lnTo>
                      <a:pt x="5651" y="4068"/>
                    </a:lnTo>
                    <a:lnTo>
                      <a:pt x="5626" y="4239"/>
                    </a:lnTo>
                    <a:lnTo>
                      <a:pt x="5602" y="4409"/>
                    </a:lnTo>
                    <a:lnTo>
                      <a:pt x="5553" y="4555"/>
                    </a:lnTo>
                    <a:lnTo>
                      <a:pt x="5480" y="4726"/>
                    </a:lnTo>
                    <a:lnTo>
                      <a:pt x="5480" y="472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Shape 549"/>
            <p:cNvGrpSpPr/>
            <p:nvPr/>
          </p:nvGrpSpPr>
          <p:grpSpPr>
            <a:xfrm>
              <a:off x="5167149" y="2006611"/>
              <a:ext cx="854581" cy="854533"/>
              <a:chOff x="576250" y="4319400"/>
              <a:chExt cx="442075" cy="442050"/>
            </a:xfrm>
          </p:grpSpPr>
          <p:sp>
            <p:nvSpPr>
              <p:cNvPr id="56" name="Shape 550"/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Shape 551"/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Shape 552"/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Shape 553"/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Shape 558"/>
            <p:cNvGrpSpPr/>
            <p:nvPr/>
          </p:nvGrpSpPr>
          <p:grpSpPr>
            <a:xfrm>
              <a:off x="7133469" y="3067028"/>
              <a:ext cx="906339" cy="748645"/>
              <a:chOff x="5268225" y="4341925"/>
              <a:chExt cx="468850" cy="387275"/>
            </a:xfrm>
          </p:grpSpPr>
          <p:sp>
            <p:nvSpPr>
              <p:cNvPr id="48" name="Shape 559"/>
              <p:cNvSpPr/>
              <p:nvPr/>
            </p:nvSpPr>
            <p:spPr>
              <a:xfrm>
                <a:off x="5652425" y="4676800"/>
                <a:ext cx="65775" cy="52400"/>
              </a:xfrm>
              <a:custGeom>
                <a:avLst/>
                <a:gdLst/>
                <a:ahLst/>
                <a:cxnLst/>
                <a:rect l="0" t="0" r="0" b="0"/>
                <a:pathLst>
                  <a:path w="2631" h="2096" fill="none" extrusionOk="0">
                    <a:moveTo>
                      <a:pt x="1" y="1"/>
                    </a:moveTo>
                    <a:lnTo>
                      <a:pt x="1" y="780"/>
                    </a:lnTo>
                    <a:lnTo>
                      <a:pt x="1" y="780"/>
                    </a:lnTo>
                    <a:lnTo>
                      <a:pt x="25" y="1048"/>
                    </a:lnTo>
                    <a:lnTo>
                      <a:pt x="122" y="1291"/>
                    </a:lnTo>
                    <a:lnTo>
                      <a:pt x="244" y="1511"/>
                    </a:lnTo>
                    <a:lnTo>
                      <a:pt x="390" y="1705"/>
                    </a:lnTo>
                    <a:lnTo>
                      <a:pt x="585" y="1852"/>
                    </a:lnTo>
                    <a:lnTo>
                      <a:pt x="804" y="1973"/>
                    </a:lnTo>
                    <a:lnTo>
                      <a:pt x="1048" y="2071"/>
                    </a:lnTo>
                    <a:lnTo>
                      <a:pt x="1316" y="2095"/>
                    </a:lnTo>
                    <a:lnTo>
                      <a:pt x="1316" y="2095"/>
                    </a:lnTo>
                    <a:lnTo>
                      <a:pt x="1584" y="2071"/>
                    </a:lnTo>
                    <a:lnTo>
                      <a:pt x="1827" y="1973"/>
                    </a:lnTo>
                    <a:lnTo>
                      <a:pt x="2046" y="1852"/>
                    </a:lnTo>
                    <a:lnTo>
                      <a:pt x="2241" y="1705"/>
                    </a:lnTo>
                    <a:lnTo>
                      <a:pt x="2412" y="1511"/>
                    </a:lnTo>
                    <a:lnTo>
                      <a:pt x="2533" y="1291"/>
                    </a:lnTo>
                    <a:lnTo>
                      <a:pt x="2607" y="1048"/>
                    </a:lnTo>
                    <a:lnTo>
                      <a:pt x="2631" y="780"/>
                    </a:lnTo>
                    <a:lnTo>
                      <a:pt x="2631" y="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Shape 560"/>
              <p:cNvSpPr/>
              <p:nvPr/>
            </p:nvSpPr>
            <p:spPr>
              <a:xfrm>
                <a:off x="5287100" y="4676800"/>
                <a:ext cx="65775" cy="52400"/>
              </a:xfrm>
              <a:custGeom>
                <a:avLst/>
                <a:gdLst/>
                <a:ahLst/>
                <a:cxnLst/>
                <a:rect l="0" t="0" r="0" b="0"/>
                <a:pathLst>
                  <a:path w="2631" h="2096" fill="none" extrusionOk="0">
                    <a:moveTo>
                      <a:pt x="1" y="1"/>
                    </a:moveTo>
                    <a:lnTo>
                      <a:pt x="1" y="780"/>
                    </a:lnTo>
                    <a:lnTo>
                      <a:pt x="1" y="780"/>
                    </a:lnTo>
                    <a:lnTo>
                      <a:pt x="25" y="1048"/>
                    </a:lnTo>
                    <a:lnTo>
                      <a:pt x="98" y="1291"/>
                    </a:lnTo>
                    <a:lnTo>
                      <a:pt x="220" y="1511"/>
                    </a:lnTo>
                    <a:lnTo>
                      <a:pt x="390" y="1705"/>
                    </a:lnTo>
                    <a:lnTo>
                      <a:pt x="585" y="1852"/>
                    </a:lnTo>
                    <a:lnTo>
                      <a:pt x="804" y="1973"/>
                    </a:lnTo>
                    <a:lnTo>
                      <a:pt x="1048" y="2071"/>
                    </a:lnTo>
                    <a:lnTo>
                      <a:pt x="1316" y="2095"/>
                    </a:lnTo>
                    <a:lnTo>
                      <a:pt x="1316" y="2095"/>
                    </a:lnTo>
                    <a:lnTo>
                      <a:pt x="1584" y="2071"/>
                    </a:lnTo>
                    <a:lnTo>
                      <a:pt x="1827" y="1973"/>
                    </a:lnTo>
                    <a:lnTo>
                      <a:pt x="2046" y="1852"/>
                    </a:lnTo>
                    <a:lnTo>
                      <a:pt x="2241" y="1705"/>
                    </a:lnTo>
                    <a:lnTo>
                      <a:pt x="2387" y="1511"/>
                    </a:lnTo>
                    <a:lnTo>
                      <a:pt x="2509" y="1291"/>
                    </a:lnTo>
                    <a:lnTo>
                      <a:pt x="2607" y="1048"/>
                    </a:lnTo>
                    <a:lnTo>
                      <a:pt x="2631" y="780"/>
                    </a:lnTo>
                    <a:lnTo>
                      <a:pt x="2631" y="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Shape 561"/>
              <p:cNvSpPr/>
              <p:nvPr/>
            </p:nvSpPr>
            <p:spPr>
              <a:xfrm>
                <a:off x="5268225" y="4341925"/>
                <a:ext cx="468850" cy="333075"/>
              </a:xfrm>
              <a:custGeom>
                <a:avLst/>
                <a:gdLst/>
                <a:ahLst/>
                <a:cxnLst/>
                <a:rect l="0" t="0" r="0" b="0"/>
                <a:pathLst>
                  <a:path w="18754" h="13323" fill="none" extrusionOk="0">
                    <a:moveTo>
                      <a:pt x="18754" y="5553"/>
                    </a:moveTo>
                    <a:lnTo>
                      <a:pt x="18754" y="5553"/>
                    </a:lnTo>
                    <a:lnTo>
                      <a:pt x="18730" y="5334"/>
                    </a:lnTo>
                    <a:lnTo>
                      <a:pt x="18681" y="5091"/>
                    </a:lnTo>
                    <a:lnTo>
                      <a:pt x="18583" y="4847"/>
                    </a:lnTo>
                    <a:lnTo>
                      <a:pt x="18462" y="4628"/>
                    </a:lnTo>
                    <a:lnTo>
                      <a:pt x="18291" y="4433"/>
                    </a:lnTo>
                    <a:lnTo>
                      <a:pt x="18121" y="4287"/>
                    </a:lnTo>
                    <a:lnTo>
                      <a:pt x="18023" y="4214"/>
                    </a:lnTo>
                    <a:lnTo>
                      <a:pt x="17926" y="4165"/>
                    </a:lnTo>
                    <a:lnTo>
                      <a:pt x="17828" y="4141"/>
                    </a:lnTo>
                    <a:lnTo>
                      <a:pt x="17731" y="4141"/>
                    </a:lnTo>
                    <a:lnTo>
                      <a:pt x="16489" y="4141"/>
                    </a:lnTo>
                    <a:lnTo>
                      <a:pt x="15588" y="1803"/>
                    </a:lnTo>
                    <a:lnTo>
                      <a:pt x="15588" y="1803"/>
                    </a:lnTo>
                    <a:lnTo>
                      <a:pt x="15490" y="1583"/>
                    </a:lnTo>
                    <a:lnTo>
                      <a:pt x="15344" y="1364"/>
                    </a:lnTo>
                    <a:lnTo>
                      <a:pt x="15174" y="1169"/>
                    </a:lnTo>
                    <a:lnTo>
                      <a:pt x="15003" y="975"/>
                    </a:lnTo>
                    <a:lnTo>
                      <a:pt x="14784" y="804"/>
                    </a:lnTo>
                    <a:lnTo>
                      <a:pt x="14565" y="658"/>
                    </a:lnTo>
                    <a:lnTo>
                      <a:pt x="14346" y="536"/>
                    </a:lnTo>
                    <a:lnTo>
                      <a:pt x="14102" y="439"/>
                    </a:lnTo>
                    <a:lnTo>
                      <a:pt x="14102" y="439"/>
                    </a:lnTo>
                    <a:lnTo>
                      <a:pt x="13810" y="390"/>
                    </a:lnTo>
                    <a:lnTo>
                      <a:pt x="13444" y="317"/>
                    </a:lnTo>
                    <a:lnTo>
                      <a:pt x="12933" y="220"/>
                    </a:lnTo>
                    <a:lnTo>
                      <a:pt x="12275" y="147"/>
                    </a:lnTo>
                    <a:lnTo>
                      <a:pt x="11472" y="73"/>
                    </a:lnTo>
                    <a:lnTo>
                      <a:pt x="10498" y="25"/>
                    </a:lnTo>
                    <a:lnTo>
                      <a:pt x="9377" y="0"/>
                    </a:lnTo>
                    <a:lnTo>
                      <a:pt x="9377" y="0"/>
                    </a:lnTo>
                    <a:lnTo>
                      <a:pt x="8257" y="25"/>
                    </a:lnTo>
                    <a:lnTo>
                      <a:pt x="7283" y="73"/>
                    </a:lnTo>
                    <a:lnTo>
                      <a:pt x="6479" y="147"/>
                    </a:lnTo>
                    <a:lnTo>
                      <a:pt x="5821" y="220"/>
                    </a:lnTo>
                    <a:lnTo>
                      <a:pt x="5310" y="317"/>
                    </a:lnTo>
                    <a:lnTo>
                      <a:pt x="4945" y="390"/>
                    </a:lnTo>
                    <a:lnTo>
                      <a:pt x="4652" y="439"/>
                    </a:lnTo>
                    <a:lnTo>
                      <a:pt x="4652" y="439"/>
                    </a:lnTo>
                    <a:lnTo>
                      <a:pt x="4409" y="536"/>
                    </a:lnTo>
                    <a:lnTo>
                      <a:pt x="4190" y="658"/>
                    </a:lnTo>
                    <a:lnTo>
                      <a:pt x="3970" y="804"/>
                    </a:lnTo>
                    <a:lnTo>
                      <a:pt x="3751" y="975"/>
                    </a:lnTo>
                    <a:lnTo>
                      <a:pt x="3581" y="1169"/>
                    </a:lnTo>
                    <a:lnTo>
                      <a:pt x="3410" y="1364"/>
                    </a:lnTo>
                    <a:lnTo>
                      <a:pt x="3264" y="1583"/>
                    </a:lnTo>
                    <a:lnTo>
                      <a:pt x="3167" y="1803"/>
                    </a:lnTo>
                    <a:lnTo>
                      <a:pt x="2266" y="4141"/>
                    </a:lnTo>
                    <a:lnTo>
                      <a:pt x="1023" y="4141"/>
                    </a:lnTo>
                    <a:lnTo>
                      <a:pt x="1023" y="4141"/>
                    </a:lnTo>
                    <a:lnTo>
                      <a:pt x="926" y="4141"/>
                    </a:lnTo>
                    <a:lnTo>
                      <a:pt x="829" y="4165"/>
                    </a:lnTo>
                    <a:lnTo>
                      <a:pt x="731" y="4214"/>
                    </a:lnTo>
                    <a:lnTo>
                      <a:pt x="634" y="4287"/>
                    </a:lnTo>
                    <a:lnTo>
                      <a:pt x="463" y="4433"/>
                    </a:lnTo>
                    <a:lnTo>
                      <a:pt x="293" y="4628"/>
                    </a:lnTo>
                    <a:lnTo>
                      <a:pt x="171" y="4847"/>
                    </a:lnTo>
                    <a:lnTo>
                      <a:pt x="74" y="5091"/>
                    </a:lnTo>
                    <a:lnTo>
                      <a:pt x="25" y="5334"/>
                    </a:lnTo>
                    <a:lnTo>
                      <a:pt x="1" y="5553"/>
                    </a:lnTo>
                    <a:lnTo>
                      <a:pt x="1" y="5553"/>
                    </a:lnTo>
                    <a:lnTo>
                      <a:pt x="25" y="5748"/>
                    </a:lnTo>
                    <a:lnTo>
                      <a:pt x="74" y="5894"/>
                    </a:lnTo>
                    <a:lnTo>
                      <a:pt x="171" y="6016"/>
                    </a:lnTo>
                    <a:lnTo>
                      <a:pt x="293" y="6089"/>
                    </a:lnTo>
                    <a:lnTo>
                      <a:pt x="463" y="6138"/>
                    </a:lnTo>
                    <a:lnTo>
                      <a:pt x="634" y="6187"/>
                    </a:lnTo>
                    <a:lnTo>
                      <a:pt x="1023" y="6187"/>
                    </a:lnTo>
                    <a:lnTo>
                      <a:pt x="1462" y="6187"/>
                    </a:lnTo>
                    <a:lnTo>
                      <a:pt x="1145" y="7015"/>
                    </a:lnTo>
                    <a:lnTo>
                      <a:pt x="1145" y="7015"/>
                    </a:lnTo>
                    <a:lnTo>
                      <a:pt x="999" y="7526"/>
                    </a:lnTo>
                    <a:lnTo>
                      <a:pt x="877" y="8086"/>
                    </a:lnTo>
                    <a:lnTo>
                      <a:pt x="780" y="8671"/>
                    </a:lnTo>
                    <a:lnTo>
                      <a:pt x="756" y="9207"/>
                    </a:lnTo>
                    <a:lnTo>
                      <a:pt x="756" y="13323"/>
                    </a:lnTo>
                    <a:lnTo>
                      <a:pt x="17999" y="13323"/>
                    </a:lnTo>
                    <a:lnTo>
                      <a:pt x="17999" y="9207"/>
                    </a:lnTo>
                    <a:lnTo>
                      <a:pt x="17999" y="9207"/>
                    </a:lnTo>
                    <a:lnTo>
                      <a:pt x="17975" y="8671"/>
                    </a:lnTo>
                    <a:lnTo>
                      <a:pt x="17877" y="8086"/>
                    </a:lnTo>
                    <a:lnTo>
                      <a:pt x="17755" y="7526"/>
                    </a:lnTo>
                    <a:lnTo>
                      <a:pt x="17609" y="7015"/>
                    </a:lnTo>
                    <a:lnTo>
                      <a:pt x="17293" y="6187"/>
                    </a:lnTo>
                    <a:lnTo>
                      <a:pt x="17731" y="6187"/>
                    </a:lnTo>
                    <a:lnTo>
                      <a:pt x="17731" y="6187"/>
                    </a:lnTo>
                    <a:lnTo>
                      <a:pt x="18121" y="6187"/>
                    </a:lnTo>
                    <a:lnTo>
                      <a:pt x="18291" y="6138"/>
                    </a:lnTo>
                    <a:lnTo>
                      <a:pt x="18462" y="6089"/>
                    </a:lnTo>
                    <a:lnTo>
                      <a:pt x="18583" y="6016"/>
                    </a:lnTo>
                    <a:lnTo>
                      <a:pt x="18681" y="5894"/>
                    </a:lnTo>
                    <a:lnTo>
                      <a:pt x="18730" y="5748"/>
                    </a:lnTo>
                    <a:lnTo>
                      <a:pt x="18754" y="5553"/>
                    </a:lnTo>
                    <a:lnTo>
                      <a:pt x="18754" y="5553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Shape 562"/>
              <p:cNvSpPr/>
              <p:nvPr/>
            </p:nvSpPr>
            <p:spPr>
              <a:xfrm>
                <a:off x="5351025" y="4375400"/>
                <a:ext cx="303250" cy="149825"/>
              </a:xfrm>
              <a:custGeom>
                <a:avLst/>
                <a:gdLst/>
                <a:ahLst/>
                <a:cxnLst/>
                <a:rect l="0" t="0" r="0" b="0"/>
                <a:pathLst>
                  <a:path w="12130" h="5993" fill="none" extrusionOk="0">
                    <a:moveTo>
                      <a:pt x="1" y="4628"/>
                    </a:moveTo>
                    <a:lnTo>
                      <a:pt x="1" y="4628"/>
                    </a:lnTo>
                    <a:lnTo>
                      <a:pt x="171" y="4019"/>
                    </a:lnTo>
                    <a:lnTo>
                      <a:pt x="585" y="2656"/>
                    </a:lnTo>
                    <a:lnTo>
                      <a:pt x="805" y="1925"/>
                    </a:lnTo>
                    <a:lnTo>
                      <a:pt x="1024" y="1292"/>
                    </a:lnTo>
                    <a:lnTo>
                      <a:pt x="1194" y="829"/>
                    </a:lnTo>
                    <a:lnTo>
                      <a:pt x="1267" y="707"/>
                    </a:lnTo>
                    <a:lnTo>
                      <a:pt x="1316" y="658"/>
                    </a:lnTo>
                    <a:lnTo>
                      <a:pt x="1316" y="658"/>
                    </a:lnTo>
                    <a:lnTo>
                      <a:pt x="1535" y="561"/>
                    </a:lnTo>
                    <a:lnTo>
                      <a:pt x="1852" y="464"/>
                    </a:lnTo>
                    <a:lnTo>
                      <a:pt x="2315" y="342"/>
                    </a:lnTo>
                    <a:lnTo>
                      <a:pt x="2948" y="220"/>
                    </a:lnTo>
                    <a:lnTo>
                      <a:pt x="3776" y="98"/>
                    </a:lnTo>
                    <a:lnTo>
                      <a:pt x="4799" y="25"/>
                    </a:lnTo>
                    <a:lnTo>
                      <a:pt x="5408" y="1"/>
                    </a:lnTo>
                    <a:lnTo>
                      <a:pt x="6065" y="1"/>
                    </a:lnTo>
                    <a:lnTo>
                      <a:pt x="6065" y="1"/>
                    </a:lnTo>
                    <a:lnTo>
                      <a:pt x="6723" y="1"/>
                    </a:lnTo>
                    <a:lnTo>
                      <a:pt x="7332" y="25"/>
                    </a:lnTo>
                    <a:lnTo>
                      <a:pt x="8355" y="98"/>
                    </a:lnTo>
                    <a:lnTo>
                      <a:pt x="9183" y="220"/>
                    </a:lnTo>
                    <a:lnTo>
                      <a:pt x="9816" y="342"/>
                    </a:lnTo>
                    <a:lnTo>
                      <a:pt x="10279" y="464"/>
                    </a:lnTo>
                    <a:lnTo>
                      <a:pt x="10595" y="561"/>
                    </a:lnTo>
                    <a:lnTo>
                      <a:pt x="10814" y="658"/>
                    </a:lnTo>
                    <a:lnTo>
                      <a:pt x="10814" y="658"/>
                    </a:lnTo>
                    <a:lnTo>
                      <a:pt x="10863" y="707"/>
                    </a:lnTo>
                    <a:lnTo>
                      <a:pt x="10936" y="829"/>
                    </a:lnTo>
                    <a:lnTo>
                      <a:pt x="11107" y="1292"/>
                    </a:lnTo>
                    <a:lnTo>
                      <a:pt x="11326" y="1925"/>
                    </a:lnTo>
                    <a:lnTo>
                      <a:pt x="11545" y="2656"/>
                    </a:lnTo>
                    <a:lnTo>
                      <a:pt x="11959" y="4019"/>
                    </a:lnTo>
                    <a:lnTo>
                      <a:pt x="12130" y="4628"/>
                    </a:lnTo>
                    <a:lnTo>
                      <a:pt x="12130" y="4628"/>
                    </a:lnTo>
                    <a:lnTo>
                      <a:pt x="12105" y="4677"/>
                    </a:lnTo>
                    <a:lnTo>
                      <a:pt x="12057" y="4750"/>
                    </a:lnTo>
                    <a:lnTo>
                      <a:pt x="11959" y="4823"/>
                    </a:lnTo>
                    <a:lnTo>
                      <a:pt x="11813" y="4921"/>
                    </a:lnTo>
                    <a:lnTo>
                      <a:pt x="11618" y="5042"/>
                    </a:lnTo>
                    <a:lnTo>
                      <a:pt x="11375" y="5164"/>
                    </a:lnTo>
                    <a:lnTo>
                      <a:pt x="11058" y="5262"/>
                    </a:lnTo>
                    <a:lnTo>
                      <a:pt x="10717" y="5383"/>
                    </a:lnTo>
                    <a:lnTo>
                      <a:pt x="10327" y="5505"/>
                    </a:lnTo>
                    <a:lnTo>
                      <a:pt x="9865" y="5627"/>
                    </a:lnTo>
                    <a:lnTo>
                      <a:pt x="9377" y="5724"/>
                    </a:lnTo>
                    <a:lnTo>
                      <a:pt x="8817" y="5822"/>
                    </a:lnTo>
                    <a:lnTo>
                      <a:pt x="8208" y="5895"/>
                    </a:lnTo>
                    <a:lnTo>
                      <a:pt x="7551" y="5944"/>
                    </a:lnTo>
                    <a:lnTo>
                      <a:pt x="6845" y="5992"/>
                    </a:lnTo>
                    <a:lnTo>
                      <a:pt x="6065" y="5992"/>
                    </a:lnTo>
                    <a:lnTo>
                      <a:pt x="6065" y="5992"/>
                    </a:lnTo>
                    <a:lnTo>
                      <a:pt x="5286" y="5992"/>
                    </a:lnTo>
                    <a:lnTo>
                      <a:pt x="4580" y="5944"/>
                    </a:lnTo>
                    <a:lnTo>
                      <a:pt x="3922" y="5895"/>
                    </a:lnTo>
                    <a:lnTo>
                      <a:pt x="3313" y="5822"/>
                    </a:lnTo>
                    <a:lnTo>
                      <a:pt x="2753" y="5724"/>
                    </a:lnTo>
                    <a:lnTo>
                      <a:pt x="2266" y="5627"/>
                    </a:lnTo>
                    <a:lnTo>
                      <a:pt x="1803" y="5505"/>
                    </a:lnTo>
                    <a:lnTo>
                      <a:pt x="1413" y="5383"/>
                    </a:lnTo>
                    <a:lnTo>
                      <a:pt x="1072" y="5262"/>
                    </a:lnTo>
                    <a:lnTo>
                      <a:pt x="756" y="5164"/>
                    </a:lnTo>
                    <a:lnTo>
                      <a:pt x="512" y="5042"/>
                    </a:lnTo>
                    <a:lnTo>
                      <a:pt x="317" y="4921"/>
                    </a:lnTo>
                    <a:lnTo>
                      <a:pt x="171" y="4823"/>
                    </a:lnTo>
                    <a:lnTo>
                      <a:pt x="74" y="4750"/>
                    </a:lnTo>
                    <a:lnTo>
                      <a:pt x="25" y="4677"/>
                    </a:lnTo>
                    <a:lnTo>
                      <a:pt x="1" y="4628"/>
                    </a:lnTo>
                    <a:lnTo>
                      <a:pt x="1" y="4628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Shape 563"/>
              <p:cNvSpPr/>
              <p:nvPr/>
            </p:nvSpPr>
            <p:spPr>
              <a:xfrm>
                <a:off x="5326675" y="4569025"/>
                <a:ext cx="81000" cy="65175"/>
              </a:xfrm>
              <a:custGeom>
                <a:avLst/>
                <a:gdLst/>
                <a:ahLst/>
                <a:cxnLst/>
                <a:rect l="0" t="0" r="0" b="0"/>
                <a:pathLst>
                  <a:path w="3240" h="2607" fill="none" extrusionOk="0">
                    <a:moveTo>
                      <a:pt x="1632" y="2607"/>
                    </a:moveTo>
                    <a:lnTo>
                      <a:pt x="1632" y="2607"/>
                    </a:lnTo>
                    <a:lnTo>
                      <a:pt x="1291" y="2582"/>
                    </a:lnTo>
                    <a:lnTo>
                      <a:pt x="999" y="2509"/>
                    </a:lnTo>
                    <a:lnTo>
                      <a:pt x="731" y="2388"/>
                    </a:lnTo>
                    <a:lnTo>
                      <a:pt x="488" y="2217"/>
                    </a:lnTo>
                    <a:lnTo>
                      <a:pt x="293" y="2047"/>
                    </a:lnTo>
                    <a:lnTo>
                      <a:pt x="122" y="1803"/>
                    </a:lnTo>
                    <a:lnTo>
                      <a:pt x="74" y="1706"/>
                    </a:lnTo>
                    <a:lnTo>
                      <a:pt x="49" y="1559"/>
                    </a:lnTo>
                    <a:lnTo>
                      <a:pt x="25" y="1438"/>
                    </a:lnTo>
                    <a:lnTo>
                      <a:pt x="1" y="1316"/>
                    </a:lnTo>
                    <a:lnTo>
                      <a:pt x="1" y="1316"/>
                    </a:lnTo>
                    <a:lnTo>
                      <a:pt x="25" y="1170"/>
                    </a:lnTo>
                    <a:lnTo>
                      <a:pt x="49" y="1048"/>
                    </a:lnTo>
                    <a:lnTo>
                      <a:pt x="74" y="926"/>
                    </a:lnTo>
                    <a:lnTo>
                      <a:pt x="122" y="804"/>
                    </a:lnTo>
                    <a:lnTo>
                      <a:pt x="293" y="585"/>
                    </a:lnTo>
                    <a:lnTo>
                      <a:pt x="488" y="390"/>
                    </a:lnTo>
                    <a:lnTo>
                      <a:pt x="731" y="220"/>
                    </a:lnTo>
                    <a:lnTo>
                      <a:pt x="999" y="98"/>
                    </a:lnTo>
                    <a:lnTo>
                      <a:pt x="1291" y="25"/>
                    </a:lnTo>
                    <a:lnTo>
                      <a:pt x="1632" y="1"/>
                    </a:lnTo>
                    <a:lnTo>
                      <a:pt x="1632" y="1"/>
                    </a:lnTo>
                    <a:lnTo>
                      <a:pt x="1803" y="1"/>
                    </a:lnTo>
                    <a:lnTo>
                      <a:pt x="1949" y="49"/>
                    </a:lnTo>
                    <a:lnTo>
                      <a:pt x="2120" y="98"/>
                    </a:lnTo>
                    <a:lnTo>
                      <a:pt x="2266" y="171"/>
                    </a:lnTo>
                    <a:lnTo>
                      <a:pt x="2412" y="269"/>
                    </a:lnTo>
                    <a:lnTo>
                      <a:pt x="2534" y="390"/>
                    </a:lnTo>
                    <a:lnTo>
                      <a:pt x="2777" y="634"/>
                    </a:lnTo>
                    <a:lnTo>
                      <a:pt x="2972" y="926"/>
                    </a:lnTo>
                    <a:lnTo>
                      <a:pt x="3118" y="1219"/>
                    </a:lnTo>
                    <a:lnTo>
                      <a:pt x="3215" y="1535"/>
                    </a:lnTo>
                    <a:lnTo>
                      <a:pt x="3240" y="1681"/>
                    </a:lnTo>
                    <a:lnTo>
                      <a:pt x="3240" y="1803"/>
                    </a:lnTo>
                    <a:lnTo>
                      <a:pt x="3240" y="1803"/>
                    </a:lnTo>
                    <a:lnTo>
                      <a:pt x="3240" y="1949"/>
                    </a:lnTo>
                    <a:lnTo>
                      <a:pt x="3215" y="2047"/>
                    </a:lnTo>
                    <a:lnTo>
                      <a:pt x="3167" y="2144"/>
                    </a:lnTo>
                    <a:lnTo>
                      <a:pt x="3118" y="2241"/>
                    </a:lnTo>
                    <a:lnTo>
                      <a:pt x="3045" y="2314"/>
                    </a:lnTo>
                    <a:lnTo>
                      <a:pt x="2972" y="2388"/>
                    </a:lnTo>
                    <a:lnTo>
                      <a:pt x="2777" y="2485"/>
                    </a:lnTo>
                    <a:lnTo>
                      <a:pt x="2534" y="2558"/>
                    </a:lnTo>
                    <a:lnTo>
                      <a:pt x="2266" y="2582"/>
                    </a:lnTo>
                    <a:lnTo>
                      <a:pt x="1949" y="2607"/>
                    </a:lnTo>
                    <a:lnTo>
                      <a:pt x="1632" y="2607"/>
                    </a:lnTo>
                    <a:lnTo>
                      <a:pt x="1632" y="2607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Shape 564"/>
              <p:cNvSpPr/>
              <p:nvPr/>
            </p:nvSpPr>
            <p:spPr>
              <a:xfrm>
                <a:off x="5447225" y="4615925"/>
                <a:ext cx="1108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4434" h="1" fill="none" extrusionOk="0">
                    <a:moveTo>
                      <a:pt x="1" y="0"/>
                    </a:moveTo>
                    <a:lnTo>
                      <a:pt x="4434" y="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Shape 565"/>
              <p:cNvSpPr/>
              <p:nvPr/>
            </p:nvSpPr>
            <p:spPr>
              <a:xfrm>
                <a:off x="5439925" y="4589125"/>
                <a:ext cx="125450" cy="25"/>
              </a:xfrm>
              <a:custGeom>
                <a:avLst/>
                <a:gdLst/>
                <a:ahLst/>
                <a:cxnLst/>
                <a:rect l="0" t="0" r="0" b="0"/>
                <a:pathLst>
                  <a:path w="5018" h="1" fill="none" extrusionOk="0">
                    <a:moveTo>
                      <a:pt x="1" y="0"/>
                    </a:moveTo>
                    <a:lnTo>
                      <a:pt x="5018" y="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Shape 566"/>
              <p:cNvSpPr/>
              <p:nvPr/>
            </p:nvSpPr>
            <p:spPr>
              <a:xfrm>
                <a:off x="5597625" y="4569025"/>
                <a:ext cx="81000" cy="65175"/>
              </a:xfrm>
              <a:custGeom>
                <a:avLst/>
                <a:gdLst/>
                <a:ahLst/>
                <a:cxnLst/>
                <a:rect l="0" t="0" r="0" b="0"/>
                <a:pathLst>
                  <a:path w="3240" h="2607" fill="none" extrusionOk="0">
                    <a:moveTo>
                      <a:pt x="1608" y="2607"/>
                    </a:moveTo>
                    <a:lnTo>
                      <a:pt x="1608" y="2607"/>
                    </a:lnTo>
                    <a:lnTo>
                      <a:pt x="1291" y="2607"/>
                    </a:lnTo>
                    <a:lnTo>
                      <a:pt x="975" y="2582"/>
                    </a:lnTo>
                    <a:lnTo>
                      <a:pt x="707" y="2558"/>
                    </a:lnTo>
                    <a:lnTo>
                      <a:pt x="463" y="2485"/>
                    </a:lnTo>
                    <a:lnTo>
                      <a:pt x="268" y="2388"/>
                    </a:lnTo>
                    <a:lnTo>
                      <a:pt x="195" y="2314"/>
                    </a:lnTo>
                    <a:lnTo>
                      <a:pt x="122" y="2241"/>
                    </a:lnTo>
                    <a:lnTo>
                      <a:pt x="74" y="2144"/>
                    </a:lnTo>
                    <a:lnTo>
                      <a:pt x="25" y="2047"/>
                    </a:lnTo>
                    <a:lnTo>
                      <a:pt x="1" y="1949"/>
                    </a:lnTo>
                    <a:lnTo>
                      <a:pt x="1" y="1803"/>
                    </a:lnTo>
                    <a:lnTo>
                      <a:pt x="1" y="1803"/>
                    </a:lnTo>
                    <a:lnTo>
                      <a:pt x="1" y="1681"/>
                    </a:lnTo>
                    <a:lnTo>
                      <a:pt x="25" y="1535"/>
                    </a:lnTo>
                    <a:lnTo>
                      <a:pt x="122" y="1219"/>
                    </a:lnTo>
                    <a:lnTo>
                      <a:pt x="268" y="926"/>
                    </a:lnTo>
                    <a:lnTo>
                      <a:pt x="463" y="634"/>
                    </a:lnTo>
                    <a:lnTo>
                      <a:pt x="707" y="390"/>
                    </a:lnTo>
                    <a:lnTo>
                      <a:pt x="829" y="269"/>
                    </a:lnTo>
                    <a:lnTo>
                      <a:pt x="975" y="171"/>
                    </a:lnTo>
                    <a:lnTo>
                      <a:pt x="1121" y="98"/>
                    </a:lnTo>
                    <a:lnTo>
                      <a:pt x="1291" y="49"/>
                    </a:lnTo>
                    <a:lnTo>
                      <a:pt x="1438" y="1"/>
                    </a:lnTo>
                    <a:lnTo>
                      <a:pt x="1608" y="1"/>
                    </a:lnTo>
                    <a:lnTo>
                      <a:pt x="1608" y="1"/>
                    </a:lnTo>
                    <a:lnTo>
                      <a:pt x="1949" y="25"/>
                    </a:lnTo>
                    <a:lnTo>
                      <a:pt x="2241" y="98"/>
                    </a:lnTo>
                    <a:lnTo>
                      <a:pt x="2509" y="220"/>
                    </a:lnTo>
                    <a:lnTo>
                      <a:pt x="2753" y="390"/>
                    </a:lnTo>
                    <a:lnTo>
                      <a:pt x="2948" y="585"/>
                    </a:lnTo>
                    <a:lnTo>
                      <a:pt x="3118" y="804"/>
                    </a:lnTo>
                    <a:lnTo>
                      <a:pt x="3167" y="926"/>
                    </a:lnTo>
                    <a:lnTo>
                      <a:pt x="3191" y="1048"/>
                    </a:lnTo>
                    <a:lnTo>
                      <a:pt x="3215" y="1170"/>
                    </a:lnTo>
                    <a:lnTo>
                      <a:pt x="3240" y="1316"/>
                    </a:lnTo>
                    <a:lnTo>
                      <a:pt x="3240" y="1316"/>
                    </a:lnTo>
                    <a:lnTo>
                      <a:pt x="3215" y="1438"/>
                    </a:lnTo>
                    <a:lnTo>
                      <a:pt x="3191" y="1559"/>
                    </a:lnTo>
                    <a:lnTo>
                      <a:pt x="3167" y="1706"/>
                    </a:lnTo>
                    <a:lnTo>
                      <a:pt x="3118" y="1803"/>
                    </a:lnTo>
                    <a:lnTo>
                      <a:pt x="2948" y="2047"/>
                    </a:lnTo>
                    <a:lnTo>
                      <a:pt x="2753" y="2217"/>
                    </a:lnTo>
                    <a:lnTo>
                      <a:pt x="2509" y="2388"/>
                    </a:lnTo>
                    <a:lnTo>
                      <a:pt x="2241" y="2509"/>
                    </a:lnTo>
                    <a:lnTo>
                      <a:pt x="1949" y="2582"/>
                    </a:lnTo>
                    <a:lnTo>
                      <a:pt x="1608" y="2607"/>
                    </a:lnTo>
                    <a:lnTo>
                      <a:pt x="1608" y="2607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Shape 567"/>
            <p:cNvGrpSpPr/>
            <p:nvPr/>
          </p:nvGrpSpPr>
          <p:grpSpPr>
            <a:xfrm>
              <a:off x="6102228" y="3106111"/>
              <a:ext cx="814516" cy="814516"/>
              <a:chOff x="5964175" y="4329750"/>
              <a:chExt cx="421350" cy="421350"/>
            </a:xfrm>
          </p:grpSpPr>
          <p:sp>
            <p:nvSpPr>
              <p:cNvPr id="46" name="Shape 568"/>
              <p:cNvSpPr/>
              <p:nvPr/>
            </p:nvSpPr>
            <p:spPr>
              <a:xfrm>
                <a:off x="5964175" y="4329750"/>
                <a:ext cx="421350" cy="421350"/>
              </a:xfrm>
              <a:custGeom>
                <a:avLst/>
                <a:gdLst/>
                <a:ahLst/>
                <a:cxnLst/>
                <a:rect l="0" t="0" r="0" b="0"/>
                <a:pathLst>
                  <a:path w="16854" h="16854" fill="none" extrusionOk="0">
                    <a:moveTo>
                      <a:pt x="15636" y="14004"/>
                    </a:moveTo>
                    <a:lnTo>
                      <a:pt x="13517" y="6260"/>
                    </a:lnTo>
                    <a:lnTo>
                      <a:pt x="16196" y="3605"/>
                    </a:lnTo>
                    <a:lnTo>
                      <a:pt x="16196" y="3605"/>
                    </a:lnTo>
                    <a:lnTo>
                      <a:pt x="16318" y="3434"/>
                    </a:lnTo>
                    <a:lnTo>
                      <a:pt x="16440" y="3239"/>
                    </a:lnTo>
                    <a:lnTo>
                      <a:pt x="16537" y="3020"/>
                    </a:lnTo>
                    <a:lnTo>
                      <a:pt x="16610" y="2777"/>
                    </a:lnTo>
                    <a:lnTo>
                      <a:pt x="16732" y="2338"/>
                    </a:lnTo>
                    <a:lnTo>
                      <a:pt x="16805" y="2046"/>
                    </a:lnTo>
                    <a:lnTo>
                      <a:pt x="16805" y="2046"/>
                    </a:lnTo>
                    <a:lnTo>
                      <a:pt x="16830" y="1729"/>
                    </a:lnTo>
                    <a:lnTo>
                      <a:pt x="16854" y="1437"/>
                    </a:lnTo>
                    <a:lnTo>
                      <a:pt x="16854" y="1194"/>
                    </a:lnTo>
                    <a:lnTo>
                      <a:pt x="16854" y="950"/>
                    </a:lnTo>
                    <a:lnTo>
                      <a:pt x="16805" y="755"/>
                    </a:lnTo>
                    <a:lnTo>
                      <a:pt x="16732" y="585"/>
                    </a:lnTo>
                    <a:lnTo>
                      <a:pt x="16659" y="414"/>
                    </a:lnTo>
                    <a:lnTo>
                      <a:pt x="16562" y="293"/>
                    </a:lnTo>
                    <a:lnTo>
                      <a:pt x="16562" y="293"/>
                    </a:lnTo>
                    <a:lnTo>
                      <a:pt x="16440" y="195"/>
                    </a:lnTo>
                    <a:lnTo>
                      <a:pt x="16269" y="122"/>
                    </a:lnTo>
                    <a:lnTo>
                      <a:pt x="16099" y="49"/>
                    </a:lnTo>
                    <a:lnTo>
                      <a:pt x="15904" y="0"/>
                    </a:lnTo>
                    <a:lnTo>
                      <a:pt x="15660" y="0"/>
                    </a:lnTo>
                    <a:lnTo>
                      <a:pt x="15417" y="0"/>
                    </a:lnTo>
                    <a:lnTo>
                      <a:pt x="15125" y="25"/>
                    </a:lnTo>
                    <a:lnTo>
                      <a:pt x="14808" y="49"/>
                    </a:lnTo>
                    <a:lnTo>
                      <a:pt x="14808" y="49"/>
                    </a:lnTo>
                    <a:lnTo>
                      <a:pt x="14516" y="122"/>
                    </a:lnTo>
                    <a:lnTo>
                      <a:pt x="14077" y="244"/>
                    </a:lnTo>
                    <a:lnTo>
                      <a:pt x="13834" y="317"/>
                    </a:lnTo>
                    <a:lnTo>
                      <a:pt x="13615" y="414"/>
                    </a:lnTo>
                    <a:lnTo>
                      <a:pt x="13420" y="536"/>
                    </a:lnTo>
                    <a:lnTo>
                      <a:pt x="13249" y="658"/>
                    </a:lnTo>
                    <a:lnTo>
                      <a:pt x="10595" y="3337"/>
                    </a:lnTo>
                    <a:lnTo>
                      <a:pt x="2850" y="1218"/>
                    </a:lnTo>
                    <a:lnTo>
                      <a:pt x="2850" y="1218"/>
                    </a:lnTo>
                    <a:lnTo>
                      <a:pt x="2704" y="1194"/>
                    </a:lnTo>
                    <a:lnTo>
                      <a:pt x="2582" y="1218"/>
                    </a:lnTo>
                    <a:lnTo>
                      <a:pt x="2460" y="1267"/>
                    </a:lnTo>
                    <a:lnTo>
                      <a:pt x="2338" y="1340"/>
                    </a:lnTo>
                    <a:lnTo>
                      <a:pt x="1608" y="2095"/>
                    </a:lnTo>
                    <a:lnTo>
                      <a:pt x="1608" y="2095"/>
                    </a:lnTo>
                    <a:lnTo>
                      <a:pt x="1535" y="2192"/>
                    </a:lnTo>
                    <a:lnTo>
                      <a:pt x="1486" y="2290"/>
                    </a:lnTo>
                    <a:lnTo>
                      <a:pt x="1462" y="2411"/>
                    </a:lnTo>
                    <a:lnTo>
                      <a:pt x="1462" y="2509"/>
                    </a:lnTo>
                    <a:lnTo>
                      <a:pt x="1462" y="2509"/>
                    </a:lnTo>
                    <a:lnTo>
                      <a:pt x="1486" y="2606"/>
                    </a:lnTo>
                    <a:lnTo>
                      <a:pt x="1510" y="2679"/>
                    </a:lnTo>
                    <a:lnTo>
                      <a:pt x="1608" y="2825"/>
                    </a:lnTo>
                    <a:lnTo>
                      <a:pt x="1608" y="2825"/>
                    </a:lnTo>
                    <a:lnTo>
                      <a:pt x="1705" y="2899"/>
                    </a:lnTo>
                    <a:lnTo>
                      <a:pt x="7404" y="6600"/>
                    </a:lnTo>
                    <a:lnTo>
                      <a:pt x="4165" y="10863"/>
                    </a:lnTo>
                    <a:lnTo>
                      <a:pt x="926" y="10302"/>
                    </a:lnTo>
                    <a:lnTo>
                      <a:pt x="926" y="10302"/>
                    </a:lnTo>
                    <a:lnTo>
                      <a:pt x="828" y="10302"/>
                    </a:lnTo>
                    <a:lnTo>
                      <a:pt x="707" y="10327"/>
                    </a:lnTo>
                    <a:lnTo>
                      <a:pt x="609" y="10375"/>
                    </a:lnTo>
                    <a:lnTo>
                      <a:pt x="512" y="10449"/>
                    </a:lnTo>
                    <a:lnTo>
                      <a:pt x="146" y="10814"/>
                    </a:lnTo>
                    <a:lnTo>
                      <a:pt x="146" y="10814"/>
                    </a:lnTo>
                    <a:lnTo>
                      <a:pt x="73" y="10911"/>
                    </a:lnTo>
                    <a:lnTo>
                      <a:pt x="25" y="11033"/>
                    </a:lnTo>
                    <a:lnTo>
                      <a:pt x="0" y="11155"/>
                    </a:lnTo>
                    <a:lnTo>
                      <a:pt x="0" y="11277"/>
                    </a:lnTo>
                    <a:lnTo>
                      <a:pt x="0" y="11277"/>
                    </a:lnTo>
                    <a:lnTo>
                      <a:pt x="49" y="11423"/>
                    </a:lnTo>
                    <a:lnTo>
                      <a:pt x="146" y="11569"/>
                    </a:lnTo>
                    <a:lnTo>
                      <a:pt x="146" y="11569"/>
                    </a:lnTo>
                    <a:lnTo>
                      <a:pt x="244" y="11642"/>
                    </a:lnTo>
                    <a:lnTo>
                      <a:pt x="3434" y="13420"/>
                    </a:lnTo>
                    <a:lnTo>
                      <a:pt x="5212" y="16610"/>
                    </a:lnTo>
                    <a:lnTo>
                      <a:pt x="5212" y="16610"/>
                    </a:lnTo>
                    <a:lnTo>
                      <a:pt x="5285" y="16708"/>
                    </a:lnTo>
                    <a:lnTo>
                      <a:pt x="5285" y="16708"/>
                    </a:lnTo>
                    <a:lnTo>
                      <a:pt x="5431" y="16805"/>
                    </a:lnTo>
                    <a:lnTo>
                      <a:pt x="5578" y="16854"/>
                    </a:lnTo>
                    <a:lnTo>
                      <a:pt x="5578" y="16854"/>
                    </a:lnTo>
                    <a:lnTo>
                      <a:pt x="5699" y="16854"/>
                    </a:lnTo>
                    <a:lnTo>
                      <a:pt x="5821" y="16830"/>
                    </a:lnTo>
                    <a:lnTo>
                      <a:pt x="5943" y="16781"/>
                    </a:lnTo>
                    <a:lnTo>
                      <a:pt x="6040" y="16708"/>
                    </a:lnTo>
                    <a:lnTo>
                      <a:pt x="6406" y="16342"/>
                    </a:lnTo>
                    <a:lnTo>
                      <a:pt x="6406" y="16342"/>
                    </a:lnTo>
                    <a:lnTo>
                      <a:pt x="6479" y="16245"/>
                    </a:lnTo>
                    <a:lnTo>
                      <a:pt x="6527" y="16148"/>
                    </a:lnTo>
                    <a:lnTo>
                      <a:pt x="6552" y="16026"/>
                    </a:lnTo>
                    <a:lnTo>
                      <a:pt x="6552" y="15928"/>
                    </a:lnTo>
                    <a:lnTo>
                      <a:pt x="5992" y="12689"/>
                    </a:lnTo>
                    <a:lnTo>
                      <a:pt x="10254" y="9450"/>
                    </a:lnTo>
                    <a:lnTo>
                      <a:pt x="13956" y="15149"/>
                    </a:lnTo>
                    <a:lnTo>
                      <a:pt x="13956" y="15149"/>
                    </a:lnTo>
                    <a:lnTo>
                      <a:pt x="14029" y="15246"/>
                    </a:lnTo>
                    <a:lnTo>
                      <a:pt x="14029" y="15246"/>
                    </a:lnTo>
                    <a:lnTo>
                      <a:pt x="14175" y="15344"/>
                    </a:lnTo>
                    <a:lnTo>
                      <a:pt x="14248" y="15368"/>
                    </a:lnTo>
                    <a:lnTo>
                      <a:pt x="14345" y="15393"/>
                    </a:lnTo>
                    <a:lnTo>
                      <a:pt x="14345" y="15393"/>
                    </a:lnTo>
                    <a:lnTo>
                      <a:pt x="14443" y="15393"/>
                    </a:lnTo>
                    <a:lnTo>
                      <a:pt x="14565" y="15368"/>
                    </a:lnTo>
                    <a:lnTo>
                      <a:pt x="14662" y="15320"/>
                    </a:lnTo>
                    <a:lnTo>
                      <a:pt x="14759" y="15246"/>
                    </a:lnTo>
                    <a:lnTo>
                      <a:pt x="15514" y="14516"/>
                    </a:lnTo>
                    <a:lnTo>
                      <a:pt x="15514" y="14516"/>
                    </a:lnTo>
                    <a:lnTo>
                      <a:pt x="15587" y="14394"/>
                    </a:lnTo>
                    <a:lnTo>
                      <a:pt x="15636" y="14272"/>
                    </a:lnTo>
                    <a:lnTo>
                      <a:pt x="15660" y="14151"/>
                    </a:lnTo>
                    <a:lnTo>
                      <a:pt x="15636" y="14004"/>
                    </a:lnTo>
                    <a:lnTo>
                      <a:pt x="15636" y="14004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Shape 569"/>
              <p:cNvSpPr/>
              <p:nvPr/>
            </p:nvSpPr>
            <p:spPr>
              <a:xfrm>
                <a:off x="6322800" y="4360800"/>
                <a:ext cx="31675" cy="30475"/>
              </a:xfrm>
              <a:custGeom>
                <a:avLst/>
                <a:gdLst/>
                <a:ahLst/>
                <a:cxnLst/>
                <a:rect l="0" t="0" r="0" b="0"/>
                <a:pathLst>
                  <a:path w="1267" h="1219" fill="none" extrusionOk="0">
                    <a:moveTo>
                      <a:pt x="1267" y="1218"/>
                    </a:moveTo>
                    <a:lnTo>
                      <a:pt x="1267" y="1218"/>
                    </a:lnTo>
                    <a:lnTo>
                      <a:pt x="1242" y="999"/>
                    </a:lnTo>
                    <a:lnTo>
                      <a:pt x="1169" y="755"/>
                    </a:lnTo>
                    <a:lnTo>
                      <a:pt x="1048" y="561"/>
                    </a:lnTo>
                    <a:lnTo>
                      <a:pt x="901" y="366"/>
                    </a:lnTo>
                    <a:lnTo>
                      <a:pt x="901" y="366"/>
                    </a:lnTo>
                    <a:lnTo>
                      <a:pt x="707" y="220"/>
                    </a:lnTo>
                    <a:lnTo>
                      <a:pt x="487" y="98"/>
                    </a:lnTo>
                    <a:lnTo>
                      <a:pt x="244" y="25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Shape 722"/>
            <p:cNvGrpSpPr/>
            <p:nvPr/>
          </p:nvGrpSpPr>
          <p:grpSpPr>
            <a:xfrm>
              <a:off x="7232156" y="1899746"/>
              <a:ext cx="788611" cy="882804"/>
              <a:chOff x="6643075" y="4309650"/>
              <a:chExt cx="407950" cy="456675"/>
            </a:xfrm>
          </p:grpSpPr>
          <p:sp>
            <p:nvSpPr>
              <p:cNvPr id="37" name="Shape 723"/>
              <p:cNvSpPr/>
              <p:nvPr/>
            </p:nvSpPr>
            <p:spPr>
              <a:xfrm>
                <a:off x="6643075" y="4698125"/>
                <a:ext cx="407950" cy="1462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585" fill="none" extrusionOk="0">
                    <a:moveTo>
                      <a:pt x="16318" y="0"/>
                    </a:moveTo>
                    <a:lnTo>
                      <a:pt x="16318" y="0"/>
                    </a:lnTo>
                    <a:lnTo>
                      <a:pt x="16074" y="24"/>
                    </a:lnTo>
                    <a:lnTo>
                      <a:pt x="15879" y="73"/>
                    </a:lnTo>
                    <a:lnTo>
                      <a:pt x="15709" y="146"/>
                    </a:lnTo>
                    <a:lnTo>
                      <a:pt x="15538" y="244"/>
                    </a:lnTo>
                    <a:lnTo>
                      <a:pt x="15538" y="244"/>
                    </a:lnTo>
                    <a:lnTo>
                      <a:pt x="15319" y="365"/>
                    </a:lnTo>
                    <a:lnTo>
                      <a:pt x="15051" y="487"/>
                    </a:lnTo>
                    <a:lnTo>
                      <a:pt x="14881" y="536"/>
                    </a:lnTo>
                    <a:lnTo>
                      <a:pt x="14710" y="560"/>
                    </a:lnTo>
                    <a:lnTo>
                      <a:pt x="14516" y="585"/>
                    </a:lnTo>
                    <a:lnTo>
                      <a:pt x="14272" y="585"/>
                    </a:lnTo>
                    <a:lnTo>
                      <a:pt x="14272" y="585"/>
                    </a:lnTo>
                    <a:lnTo>
                      <a:pt x="14053" y="585"/>
                    </a:lnTo>
                    <a:lnTo>
                      <a:pt x="13858" y="560"/>
                    </a:lnTo>
                    <a:lnTo>
                      <a:pt x="13687" y="536"/>
                    </a:lnTo>
                    <a:lnTo>
                      <a:pt x="13517" y="487"/>
                    </a:lnTo>
                    <a:lnTo>
                      <a:pt x="13249" y="365"/>
                    </a:lnTo>
                    <a:lnTo>
                      <a:pt x="13030" y="244"/>
                    </a:lnTo>
                    <a:lnTo>
                      <a:pt x="13030" y="244"/>
                    </a:lnTo>
                    <a:lnTo>
                      <a:pt x="12859" y="146"/>
                    </a:lnTo>
                    <a:lnTo>
                      <a:pt x="12689" y="73"/>
                    </a:lnTo>
                    <a:lnTo>
                      <a:pt x="12494" y="24"/>
                    </a:lnTo>
                    <a:lnTo>
                      <a:pt x="12251" y="0"/>
                    </a:lnTo>
                    <a:lnTo>
                      <a:pt x="12251" y="0"/>
                    </a:lnTo>
                    <a:lnTo>
                      <a:pt x="11983" y="24"/>
                    </a:lnTo>
                    <a:lnTo>
                      <a:pt x="11788" y="73"/>
                    </a:lnTo>
                    <a:lnTo>
                      <a:pt x="11617" y="146"/>
                    </a:lnTo>
                    <a:lnTo>
                      <a:pt x="11471" y="244"/>
                    </a:lnTo>
                    <a:lnTo>
                      <a:pt x="11471" y="244"/>
                    </a:lnTo>
                    <a:lnTo>
                      <a:pt x="11228" y="365"/>
                    </a:lnTo>
                    <a:lnTo>
                      <a:pt x="10960" y="487"/>
                    </a:lnTo>
                    <a:lnTo>
                      <a:pt x="10814" y="536"/>
                    </a:lnTo>
                    <a:lnTo>
                      <a:pt x="10619" y="560"/>
                    </a:lnTo>
                    <a:lnTo>
                      <a:pt x="10424" y="585"/>
                    </a:lnTo>
                    <a:lnTo>
                      <a:pt x="10205" y="585"/>
                    </a:lnTo>
                    <a:lnTo>
                      <a:pt x="10205" y="585"/>
                    </a:lnTo>
                    <a:lnTo>
                      <a:pt x="9961" y="585"/>
                    </a:lnTo>
                    <a:lnTo>
                      <a:pt x="9766" y="560"/>
                    </a:lnTo>
                    <a:lnTo>
                      <a:pt x="9596" y="536"/>
                    </a:lnTo>
                    <a:lnTo>
                      <a:pt x="9425" y="487"/>
                    </a:lnTo>
                    <a:lnTo>
                      <a:pt x="9157" y="365"/>
                    </a:lnTo>
                    <a:lnTo>
                      <a:pt x="8938" y="244"/>
                    </a:lnTo>
                    <a:lnTo>
                      <a:pt x="8938" y="244"/>
                    </a:lnTo>
                    <a:lnTo>
                      <a:pt x="8768" y="146"/>
                    </a:lnTo>
                    <a:lnTo>
                      <a:pt x="8597" y="73"/>
                    </a:lnTo>
                    <a:lnTo>
                      <a:pt x="8402" y="24"/>
                    </a:lnTo>
                    <a:lnTo>
                      <a:pt x="8159" y="0"/>
                    </a:lnTo>
                    <a:lnTo>
                      <a:pt x="8159" y="0"/>
                    </a:lnTo>
                    <a:lnTo>
                      <a:pt x="7915" y="24"/>
                    </a:lnTo>
                    <a:lnTo>
                      <a:pt x="7721" y="73"/>
                    </a:lnTo>
                    <a:lnTo>
                      <a:pt x="7550" y="146"/>
                    </a:lnTo>
                    <a:lnTo>
                      <a:pt x="7380" y="244"/>
                    </a:lnTo>
                    <a:lnTo>
                      <a:pt x="7380" y="244"/>
                    </a:lnTo>
                    <a:lnTo>
                      <a:pt x="7160" y="365"/>
                    </a:lnTo>
                    <a:lnTo>
                      <a:pt x="6892" y="487"/>
                    </a:lnTo>
                    <a:lnTo>
                      <a:pt x="6722" y="536"/>
                    </a:lnTo>
                    <a:lnTo>
                      <a:pt x="6551" y="560"/>
                    </a:lnTo>
                    <a:lnTo>
                      <a:pt x="6332" y="585"/>
                    </a:lnTo>
                    <a:lnTo>
                      <a:pt x="6113" y="585"/>
                    </a:lnTo>
                    <a:lnTo>
                      <a:pt x="6113" y="585"/>
                    </a:lnTo>
                    <a:lnTo>
                      <a:pt x="5894" y="585"/>
                    </a:lnTo>
                    <a:lnTo>
                      <a:pt x="5699" y="560"/>
                    </a:lnTo>
                    <a:lnTo>
                      <a:pt x="5504" y="536"/>
                    </a:lnTo>
                    <a:lnTo>
                      <a:pt x="5358" y="487"/>
                    </a:lnTo>
                    <a:lnTo>
                      <a:pt x="5090" y="365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4676" y="146"/>
                    </a:lnTo>
                    <a:lnTo>
                      <a:pt x="4530" y="73"/>
                    </a:lnTo>
                    <a:lnTo>
                      <a:pt x="4335" y="24"/>
                    </a:lnTo>
                    <a:lnTo>
                      <a:pt x="4067" y="0"/>
                    </a:lnTo>
                    <a:lnTo>
                      <a:pt x="4067" y="0"/>
                    </a:lnTo>
                    <a:lnTo>
                      <a:pt x="3824" y="24"/>
                    </a:lnTo>
                    <a:lnTo>
                      <a:pt x="3629" y="73"/>
                    </a:lnTo>
                    <a:lnTo>
                      <a:pt x="3458" y="146"/>
                    </a:lnTo>
                    <a:lnTo>
                      <a:pt x="3288" y="244"/>
                    </a:lnTo>
                    <a:lnTo>
                      <a:pt x="3288" y="244"/>
                    </a:lnTo>
                    <a:lnTo>
                      <a:pt x="3069" y="365"/>
                    </a:lnTo>
                    <a:lnTo>
                      <a:pt x="2801" y="487"/>
                    </a:lnTo>
                    <a:lnTo>
                      <a:pt x="2630" y="536"/>
                    </a:lnTo>
                    <a:lnTo>
                      <a:pt x="2460" y="560"/>
                    </a:lnTo>
                    <a:lnTo>
                      <a:pt x="2265" y="585"/>
                    </a:lnTo>
                    <a:lnTo>
                      <a:pt x="2046" y="585"/>
                    </a:lnTo>
                    <a:lnTo>
                      <a:pt x="2046" y="585"/>
                    </a:lnTo>
                    <a:lnTo>
                      <a:pt x="1802" y="585"/>
                    </a:lnTo>
                    <a:lnTo>
                      <a:pt x="1607" y="560"/>
                    </a:lnTo>
                    <a:lnTo>
                      <a:pt x="1437" y="536"/>
                    </a:lnTo>
                    <a:lnTo>
                      <a:pt x="1266" y="487"/>
                    </a:lnTo>
                    <a:lnTo>
                      <a:pt x="999" y="365"/>
                    </a:lnTo>
                    <a:lnTo>
                      <a:pt x="779" y="244"/>
                    </a:lnTo>
                    <a:lnTo>
                      <a:pt x="779" y="244"/>
                    </a:lnTo>
                    <a:lnTo>
                      <a:pt x="609" y="146"/>
                    </a:lnTo>
                    <a:lnTo>
                      <a:pt x="438" y="73"/>
                    </a:lnTo>
                    <a:lnTo>
                      <a:pt x="244" y="24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Shape 724"/>
              <p:cNvSpPr/>
              <p:nvPr/>
            </p:nvSpPr>
            <p:spPr>
              <a:xfrm>
                <a:off x="6643075" y="4727350"/>
                <a:ext cx="407950" cy="1462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58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219" y="24"/>
                    </a:lnTo>
                    <a:lnTo>
                      <a:pt x="414" y="49"/>
                    </a:lnTo>
                    <a:lnTo>
                      <a:pt x="609" y="73"/>
                    </a:lnTo>
                    <a:lnTo>
                      <a:pt x="755" y="122"/>
                    </a:lnTo>
                    <a:lnTo>
                      <a:pt x="1023" y="244"/>
                    </a:lnTo>
                    <a:lnTo>
                      <a:pt x="1266" y="365"/>
                    </a:lnTo>
                    <a:lnTo>
                      <a:pt x="1266" y="365"/>
                    </a:lnTo>
                    <a:lnTo>
                      <a:pt x="1413" y="463"/>
                    </a:lnTo>
                    <a:lnTo>
                      <a:pt x="1583" y="536"/>
                    </a:lnTo>
                    <a:lnTo>
                      <a:pt x="1778" y="585"/>
                    </a:lnTo>
                    <a:lnTo>
                      <a:pt x="2046" y="585"/>
                    </a:lnTo>
                    <a:lnTo>
                      <a:pt x="2046" y="585"/>
                    </a:lnTo>
                    <a:lnTo>
                      <a:pt x="2289" y="585"/>
                    </a:lnTo>
                    <a:lnTo>
                      <a:pt x="2484" y="536"/>
                    </a:lnTo>
                    <a:lnTo>
                      <a:pt x="2655" y="463"/>
                    </a:lnTo>
                    <a:lnTo>
                      <a:pt x="2801" y="365"/>
                    </a:lnTo>
                    <a:lnTo>
                      <a:pt x="2801" y="365"/>
                    </a:lnTo>
                    <a:lnTo>
                      <a:pt x="3044" y="244"/>
                    </a:lnTo>
                    <a:lnTo>
                      <a:pt x="3312" y="122"/>
                    </a:lnTo>
                    <a:lnTo>
                      <a:pt x="3458" y="73"/>
                    </a:lnTo>
                    <a:lnTo>
                      <a:pt x="3653" y="49"/>
                    </a:lnTo>
                    <a:lnTo>
                      <a:pt x="3848" y="24"/>
                    </a:lnTo>
                    <a:lnTo>
                      <a:pt x="4067" y="0"/>
                    </a:lnTo>
                    <a:lnTo>
                      <a:pt x="4067" y="0"/>
                    </a:lnTo>
                    <a:lnTo>
                      <a:pt x="4311" y="24"/>
                    </a:lnTo>
                    <a:lnTo>
                      <a:pt x="4506" y="49"/>
                    </a:lnTo>
                    <a:lnTo>
                      <a:pt x="4676" y="73"/>
                    </a:lnTo>
                    <a:lnTo>
                      <a:pt x="4847" y="122"/>
                    </a:lnTo>
                    <a:lnTo>
                      <a:pt x="5115" y="244"/>
                    </a:lnTo>
                    <a:lnTo>
                      <a:pt x="5334" y="365"/>
                    </a:lnTo>
                    <a:lnTo>
                      <a:pt x="5334" y="365"/>
                    </a:lnTo>
                    <a:lnTo>
                      <a:pt x="5504" y="463"/>
                    </a:lnTo>
                    <a:lnTo>
                      <a:pt x="5675" y="536"/>
                    </a:lnTo>
                    <a:lnTo>
                      <a:pt x="5870" y="585"/>
                    </a:lnTo>
                    <a:lnTo>
                      <a:pt x="6113" y="585"/>
                    </a:lnTo>
                    <a:lnTo>
                      <a:pt x="6113" y="585"/>
                    </a:lnTo>
                    <a:lnTo>
                      <a:pt x="6357" y="585"/>
                    </a:lnTo>
                    <a:lnTo>
                      <a:pt x="6551" y="536"/>
                    </a:lnTo>
                    <a:lnTo>
                      <a:pt x="6722" y="463"/>
                    </a:lnTo>
                    <a:lnTo>
                      <a:pt x="6892" y="365"/>
                    </a:lnTo>
                    <a:lnTo>
                      <a:pt x="6892" y="365"/>
                    </a:lnTo>
                    <a:lnTo>
                      <a:pt x="7112" y="244"/>
                    </a:lnTo>
                    <a:lnTo>
                      <a:pt x="7380" y="122"/>
                    </a:lnTo>
                    <a:lnTo>
                      <a:pt x="7550" y="73"/>
                    </a:lnTo>
                    <a:lnTo>
                      <a:pt x="7721" y="49"/>
                    </a:lnTo>
                    <a:lnTo>
                      <a:pt x="7940" y="24"/>
                    </a:lnTo>
                    <a:lnTo>
                      <a:pt x="8159" y="0"/>
                    </a:lnTo>
                    <a:lnTo>
                      <a:pt x="8159" y="0"/>
                    </a:lnTo>
                    <a:lnTo>
                      <a:pt x="8378" y="24"/>
                    </a:lnTo>
                    <a:lnTo>
                      <a:pt x="8597" y="49"/>
                    </a:lnTo>
                    <a:lnTo>
                      <a:pt x="8768" y="73"/>
                    </a:lnTo>
                    <a:lnTo>
                      <a:pt x="8914" y="122"/>
                    </a:lnTo>
                    <a:lnTo>
                      <a:pt x="9206" y="244"/>
                    </a:lnTo>
                    <a:lnTo>
                      <a:pt x="9425" y="365"/>
                    </a:lnTo>
                    <a:lnTo>
                      <a:pt x="9425" y="365"/>
                    </a:lnTo>
                    <a:lnTo>
                      <a:pt x="9596" y="463"/>
                    </a:lnTo>
                    <a:lnTo>
                      <a:pt x="9766" y="536"/>
                    </a:lnTo>
                    <a:lnTo>
                      <a:pt x="9961" y="585"/>
                    </a:lnTo>
                    <a:lnTo>
                      <a:pt x="10205" y="585"/>
                    </a:lnTo>
                    <a:lnTo>
                      <a:pt x="10205" y="585"/>
                    </a:lnTo>
                    <a:lnTo>
                      <a:pt x="10448" y="585"/>
                    </a:lnTo>
                    <a:lnTo>
                      <a:pt x="10643" y="536"/>
                    </a:lnTo>
                    <a:lnTo>
                      <a:pt x="10814" y="463"/>
                    </a:lnTo>
                    <a:lnTo>
                      <a:pt x="10984" y="365"/>
                    </a:lnTo>
                    <a:lnTo>
                      <a:pt x="10984" y="365"/>
                    </a:lnTo>
                    <a:lnTo>
                      <a:pt x="11203" y="244"/>
                    </a:lnTo>
                    <a:lnTo>
                      <a:pt x="11471" y="122"/>
                    </a:lnTo>
                    <a:lnTo>
                      <a:pt x="11642" y="73"/>
                    </a:lnTo>
                    <a:lnTo>
                      <a:pt x="11812" y="49"/>
                    </a:lnTo>
                    <a:lnTo>
                      <a:pt x="12007" y="24"/>
                    </a:lnTo>
                    <a:lnTo>
                      <a:pt x="12251" y="0"/>
                    </a:lnTo>
                    <a:lnTo>
                      <a:pt x="12251" y="0"/>
                    </a:lnTo>
                    <a:lnTo>
                      <a:pt x="12470" y="24"/>
                    </a:lnTo>
                    <a:lnTo>
                      <a:pt x="12665" y="49"/>
                    </a:lnTo>
                    <a:lnTo>
                      <a:pt x="12859" y="73"/>
                    </a:lnTo>
                    <a:lnTo>
                      <a:pt x="13006" y="122"/>
                    </a:lnTo>
                    <a:lnTo>
                      <a:pt x="13273" y="244"/>
                    </a:lnTo>
                    <a:lnTo>
                      <a:pt x="13493" y="365"/>
                    </a:lnTo>
                    <a:lnTo>
                      <a:pt x="13493" y="365"/>
                    </a:lnTo>
                    <a:lnTo>
                      <a:pt x="13663" y="463"/>
                    </a:lnTo>
                    <a:lnTo>
                      <a:pt x="13834" y="536"/>
                    </a:lnTo>
                    <a:lnTo>
                      <a:pt x="14028" y="585"/>
                    </a:lnTo>
                    <a:lnTo>
                      <a:pt x="14272" y="585"/>
                    </a:lnTo>
                    <a:lnTo>
                      <a:pt x="14272" y="585"/>
                    </a:lnTo>
                    <a:lnTo>
                      <a:pt x="14540" y="585"/>
                    </a:lnTo>
                    <a:lnTo>
                      <a:pt x="14735" y="536"/>
                    </a:lnTo>
                    <a:lnTo>
                      <a:pt x="14905" y="463"/>
                    </a:lnTo>
                    <a:lnTo>
                      <a:pt x="15051" y="365"/>
                    </a:lnTo>
                    <a:lnTo>
                      <a:pt x="15051" y="365"/>
                    </a:lnTo>
                    <a:lnTo>
                      <a:pt x="15295" y="244"/>
                    </a:lnTo>
                    <a:lnTo>
                      <a:pt x="15563" y="122"/>
                    </a:lnTo>
                    <a:lnTo>
                      <a:pt x="15709" y="73"/>
                    </a:lnTo>
                    <a:lnTo>
                      <a:pt x="15904" y="49"/>
                    </a:lnTo>
                    <a:lnTo>
                      <a:pt x="16099" y="24"/>
                    </a:lnTo>
                    <a:lnTo>
                      <a:pt x="16318" y="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Shape 725"/>
              <p:cNvSpPr/>
              <p:nvPr/>
            </p:nvSpPr>
            <p:spPr>
              <a:xfrm>
                <a:off x="6643075" y="4751700"/>
                <a:ext cx="407950" cy="1462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585" fill="none" extrusionOk="0">
                    <a:moveTo>
                      <a:pt x="16318" y="0"/>
                    </a:moveTo>
                    <a:lnTo>
                      <a:pt x="16318" y="0"/>
                    </a:lnTo>
                    <a:lnTo>
                      <a:pt x="16074" y="25"/>
                    </a:lnTo>
                    <a:lnTo>
                      <a:pt x="15879" y="73"/>
                    </a:lnTo>
                    <a:lnTo>
                      <a:pt x="15709" y="146"/>
                    </a:lnTo>
                    <a:lnTo>
                      <a:pt x="15538" y="244"/>
                    </a:lnTo>
                    <a:lnTo>
                      <a:pt x="15538" y="244"/>
                    </a:lnTo>
                    <a:lnTo>
                      <a:pt x="15319" y="366"/>
                    </a:lnTo>
                    <a:lnTo>
                      <a:pt x="15051" y="487"/>
                    </a:lnTo>
                    <a:lnTo>
                      <a:pt x="14881" y="536"/>
                    </a:lnTo>
                    <a:lnTo>
                      <a:pt x="14710" y="560"/>
                    </a:lnTo>
                    <a:lnTo>
                      <a:pt x="14516" y="585"/>
                    </a:lnTo>
                    <a:lnTo>
                      <a:pt x="14272" y="585"/>
                    </a:lnTo>
                    <a:lnTo>
                      <a:pt x="14272" y="585"/>
                    </a:lnTo>
                    <a:lnTo>
                      <a:pt x="14053" y="585"/>
                    </a:lnTo>
                    <a:lnTo>
                      <a:pt x="13858" y="560"/>
                    </a:lnTo>
                    <a:lnTo>
                      <a:pt x="13687" y="536"/>
                    </a:lnTo>
                    <a:lnTo>
                      <a:pt x="13517" y="487"/>
                    </a:lnTo>
                    <a:lnTo>
                      <a:pt x="13249" y="366"/>
                    </a:lnTo>
                    <a:lnTo>
                      <a:pt x="13030" y="244"/>
                    </a:lnTo>
                    <a:lnTo>
                      <a:pt x="13030" y="244"/>
                    </a:lnTo>
                    <a:lnTo>
                      <a:pt x="12859" y="146"/>
                    </a:lnTo>
                    <a:lnTo>
                      <a:pt x="12689" y="73"/>
                    </a:lnTo>
                    <a:lnTo>
                      <a:pt x="12494" y="25"/>
                    </a:lnTo>
                    <a:lnTo>
                      <a:pt x="12251" y="0"/>
                    </a:lnTo>
                    <a:lnTo>
                      <a:pt x="12251" y="0"/>
                    </a:lnTo>
                    <a:lnTo>
                      <a:pt x="11983" y="25"/>
                    </a:lnTo>
                    <a:lnTo>
                      <a:pt x="11788" y="73"/>
                    </a:lnTo>
                    <a:lnTo>
                      <a:pt x="11617" y="146"/>
                    </a:lnTo>
                    <a:lnTo>
                      <a:pt x="11471" y="244"/>
                    </a:lnTo>
                    <a:lnTo>
                      <a:pt x="11471" y="244"/>
                    </a:lnTo>
                    <a:lnTo>
                      <a:pt x="11228" y="366"/>
                    </a:lnTo>
                    <a:lnTo>
                      <a:pt x="10960" y="487"/>
                    </a:lnTo>
                    <a:lnTo>
                      <a:pt x="10814" y="536"/>
                    </a:lnTo>
                    <a:lnTo>
                      <a:pt x="10619" y="560"/>
                    </a:lnTo>
                    <a:lnTo>
                      <a:pt x="10424" y="585"/>
                    </a:lnTo>
                    <a:lnTo>
                      <a:pt x="10205" y="585"/>
                    </a:lnTo>
                    <a:lnTo>
                      <a:pt x="10205" y="585"/>
                    </a:lnTo>
                    <a:lnTo>
                      <a:pt x="9961" y="585"/>
                    </a:lnTo>
                    <a:lnTo>
                      <a:pt x="9766" y="560"/>
                    </a:lnTo>
                    <a:lnTo>
                      <a:pt x="9596" y="536"/>
                    </a:lnTo>
                    <a:lnTo>
                      <a:pt x="9425" y="487"/>
                    </a:lnTo>
                    <a:lnTo>
                      <a:pt x="9157" y="366"/>
                    </a:lnTo>
                    <a:lnTo>
                      <a:pt x="8938" y="244"/>
                    </a:lnTo>
                    <a:lnTo>
                      <a:pt x="8938" y="244"/>
                    </a:lnTo>
                    <a:lnTo>
                      <a:pt x="8768" y="146"/>
                    </a:lnTo>
                    <a:lnTo>
                      <a:pt x="8597" y="73"/>
                    </a:lnTo>
                    <a:lnTo>
                      <a:pt x="8402" y="25"/>
                    </a:lnTo>
                    <a:lnTo>
                      <a:pt x="8159" y="0"/>
                    </a:lnTo>
                    <a:lnTo>
                      <a:pt x="8159" y="0"/>
                    </a:lnTo>
                    <a:lnTo>
                      <a:pt x="7915" y="25"/>
                    </a:lnTo>
                    <a:lnTo>
                      <a:pt x="7721" y="73"/>
                    </a:lnTo>
                    <a:lnTo>
                      <a:pt x="7550" y="146"/>
                    </a:lnTo>
                    <a:lnTo>
                      <a:pt x="7380" y="244"/>
                    </a:lnTo>
                    <a:lnTo>
                      <a:pt x="7380" y="244"/>
                    </a:lnTo>
                    <a:lnTo>
                      <a:pt x="7160" y="366"/>
                    </a:lnTo>
                    <a:lnTo>
                      <a:pt x="6892" y="487"/>
                    </a:lnTo>
                    <a:lnTo>
                      <a:pt x="6722" y="536"/>
                    </a:lnTo>
                    <a:lnTo>
                      <a:pt x="6551" y="560"/>
                    </a:lnTo>
                    <a:lnTo>
                      <a:pt x="6332" y="585"/>
                    </a:lnTo>
                    <a:lnTo>
                      <a:pt x="6113" y="585"/>
                    </a:lnTo>
                    <a:lnTo>
                      <a:pt x="6113" y="585"/>
                    </a:lnTo>
                    <a:lnTo>
                      <a:pt x="5894" y="585"/>
                    </a:lnTo>
                    <a:lnTo>
                      <a:pt x="5699" y="560"/>
                    </a:lnTo>
                    <a:lnTo>
                      <a:pt x="5504" y="536"/>
                    </a:lnTo>
                    <a:lnTo>
                      <a:pt x="5358" y="487"/>
                    </a:lnTo>
                    <a:lnTo>
                      <a:pt x="5090" y="366"/>
                    </a:lnTo>
                    <a:lnTo>
                      <a:pt x="4847" y="244"/>
                    </a:lnTo>
                    <a:lnTo>
                      <a:pt x="4847" y="244"/>
                    </a:lnTo>
                    <a:lnTo>
                      <a:pt x="4676" y="146"/>
                    </a:lnTo>
                    <a:lnTo>
                      <a:pt x="4530" y="73"/>
                    </a:lnTo>
                    <a:lnTo>
                      <a:pt x="4335" y="25"/>
                    </a:lnTo>
                    <a:lnTo>
                      <a:pt x="4067" y="0"/>
                    </a:lnTo>
                    <a:lnTo>
                      <a:pt x="4067" y="0"/>
                    </a:lnTo>
                    <a:lnTo>
                      <a:pt x="3824" y="25"/>
                    </a:lnTo>
                    <a:lnTo>
                      <a:pt x="3629" y="73"/>
                    </a:lnTo>
                    <a:lnTo>
                      <a:pt x="3458" y="146"/>
                    </a:lnTo>
                    <a:lnTo>
                      <a:pt x="3288" y="244"/>
                    </a:lnTo>
                    <a:lnTo>
                      <a:pt x="3288" y="244"/>
                    </a:lnTo>
                    <a:lnTo>
                      <a:pt x="3069" y="366"/>
                    </a:lnTo>
                    <a:lnTo>
                      <a:pt x="2801" y="487"/>
                    </a:lnTo>
                    <a:lnTo>
                      <a:pt x="2630" y="536"/>
                    </a:lnTo>
                    <a:lnTo>
                      <a:pt x="2460" y="560"/>
                    </a:lnTo>
                    <a:lnTo>
                      <a:pt x="2265" y="585"/>
                    </a:lnTo>
                    <a:lnTo>
                      <a:pt x="2046" y="585"/>
                    </a:lnTo>
                    <a:lnTo>
                      <a:pt x="2046" y="585"/>
                    </a:lnTo>
                    <a:lnTo>
                      <a:pt x="1802" y="585"/>
                    </a:lnTo>
                    <a:lnTo>
                      <a:pt x="1607" y="560"/>
                    </a:lnTo>
                    <a:lnTo>
                      <a:pt x="1437" y="536"/>
                    </a:lnTo>
                    <a:lnTo>
                      <a:pt x="1266" y="487"/>
                    </a:lnTo>
                    <a:lnTo>
                      <a:pt x="999" y="366"/>
                    </a:lnTo>
                    <a:lnTo>
                      <a:pt x="779" y="244"/>
                    </a:lnTo>
                    <a:lnTo>
                      <a:pt x="779" y="244"/>
                    </a:lnTo>
                    <a:lnTo>
                      <a:pt x="609" y="146"/>
                    </a:lnTo>
                    <a:lnTo>
                      <a:pt x="438" y="73"/>
                    </a:lnTo>
                    <a:lnTo>
                      <a:pt x="244" y="25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Shape 726"/>
              <p:cNvSpPr/>
              <p:nvPr/>
            </p:nvSpPr>
            <p:spPr>
              <a:xfrm>
                <a:off x="6672900" y="4309650"/>
                <a:ext cx="348900" cy="376300"/>
              </a:xfrm>
              <a:custGeom>
                <a:avLst/>
                <a:gdLst/>
                <a:ahLst/>
                <a:cxnLst/>
                <a:rect l="0" t="0" r="0" b="0"/>
                <a:pathLst>
                  <a:path w="13956" h="15052" fill="none" extrusionOk="0">
                    <a:moveTo>
                      <a:pt x="13347" y="6747"/>
                    </a:moveTo>
                    <a:lnTo>
                      <a:pt x="12470" y="6406"/>
                    </a:lnTo>
                    <a:lnTo>
                      <a:pt x="12470" y="3532"/>
                    </a:lnTo>
                    <a:lnTo>
                      <a:pt x="10790" y="3532"/>
                    </a:lnTo>
                    <a:lnTo>
                      <a:pt x="10790" y="2022"/>
                    </a:lnTo>
                    <a:lnTo>
                      <a:pt x="8427" y="2022"/>
                    </a:lnTo>
                    <a:lnTo>
                      <a:pt x="8427" y="1"/>
                    </a:lnTo>
                    <a:lnTo>
                      <a:pt x="6966" y="1"/>
                    </a:lnTo>
                    <a:lnTo>
                      <a:pt x="5505" y="1"/>
                    </a:lnTo>
                    <a:lnTo>
                      <a:pt x="5505" y="2022"/>
                    </a:lnTo>
                    <a:lnTo>
                      <a:pt x="3142" y="2022"/>
                    </a:lnTo>
                    <a:lnTo>
                      <a:pt x="3142" y="3532"/>
                    </a:lnTo>
                    <a:lnTo>
                      <a:pt x="1462" y="3532"/>
                    </a:lnTo>
                    <a:lnTo>
                      <a:pt x="1462" y="6406"/>
                    </a:lnTo>
                    <a:lnTo>
                      <a:pt x="585" y="6747"/>
                    </a:lnTo>
                    <a:lnTo>
                      <a:pt x="585" y="6747"/>
                    </a:lnTo>
                    <a:lnTo>
                      <a:pt x="414" y="6844"/>
                    </a:lnTo>
                    <a:lnTo>
                      <a:pt x="268" y="6966"/>
                    </a:lnTo>
                    <a:lnTo>
                      <a:pt x="147" y="7112"/>
                    </a:lnTo>
                    <a:lnTo>
                      <a:pt x="49" y="7258"/>
                    </a:lnTo>
                    <a:lnTo>
                      <a:pt x="0" y="7404"/>
                    </a:lnTo>
                    <a:lnTo>
                      <a:pt x="0" y="7575"/>
                    </a:lnTo>
                    <a:lnTo>
                      <a:pt x="0" y="7770"/>
                    </a:lnTo>
                    <a:lnTo>
                      <a:pt x="73" y="7965"/>
                    </a:lnTo>
                    <a:lnTo>
                      <a:pt x="1510" y="11277"/>
                    </a:lnTo>
                    <a:lnTo>
                      <a:pt x="1510" y="14833"/>
                    </a:lnTo>
                    <a:lnTo>
                      <a:pt x="1510" y="14833"/>
                    </a:lnTo>
                    <a:lnTo>
                      <a:pt x="1754" y="14711"/>
                    </a:lnTo>
                    <a:lnTo>
                      <a:pt x="2046" y="14589"/>
                    </a:lnTo>
                    <a:lnTo>
                      <a:pt x="2241" y="14540"/>
                    </a:lnTo>
                    <a:lnTo>
                      <a:pt x="2436" y="14516"/>
                    </a:lnTo>
                    <a:lnTo>
                      <a:pt x="2655" y="14492"/>
                    </a:lnTo>
                    <a:lnTo>
                      <a:pt x="2874" y="14467"/>
                    </a:lnTo>
                    <a:lnTo>
                      <a:pt x="2874" y="14467"/>
                    </a:lnTo>
                    <a:lnTo>
                      <a:pt x="3167" y="14492"/>
                    </a:lnTo>
                    <a:lnTo>
                      <a:pt x="3410" y="14516"/>
                    </a:lnTo>
                    <a:lnTo>
                      <a:pt x="3629" y="14565"/>
                    </a:lnTo>
                    <a:lnTo>
                      <a:pt x="3824" y="14638"/>
                    </a:lnTo>
                    <a:lnTo>
                      <a:pt x="4141" y="14760"/>
                    </a:lnTo>
                    <a:lnTo>
                      <a:pt x="4384" y="14906"/>
                    </a:lnTo>
                    <a:lnTo>
                      <a:pt x="4384" y="14906"/>
                    </a:lnTo>
                    <a:lnTo>
                      <a:pt x="4530" y="14979"/>
                    </a:lnTo>
                    <a:lnTo>
                      <a:pt x="4628" y="15028"/>
                    </a:lnTo>
                    <a:lnTo>
                      <a:pt x="4774" y="15052"/>
                    </a:lnTo>
                    <a:lnTo>
                      <a:pt x="4920" y="15052"/>
                    </a:lnTo>
                    <a:lnTo>
                      <a:pt x="4920" y="15052"/>
                    </a:lnTo>
                    <a:lnTo>
                      <a:pt x="5091" y="15052"/>
                    </a:lnTo>
                    <a:lnTo>
                      <a:pt x="5212" y="15028"/>
                    </a:lnTo>
                    <a:lnTo>
                      <a:pt x="5334" y="14979"/>
                    </a:lnTo>
                    <a:lnTo>
                      <a:pt x="5456" y="14906"/>
                    </a:lnTo>
                    <a:lnTo>
                      <a:pt x="5456" y="14906"/>
                    </a:lnTo>
                    <a:lnTo>
                      <a:pt x="5724" y="14760"/>
                    </a:lnTo>
                    <a:lnTo>
                      <a:pt x="6040" y="14638"/>
                    </a:lnTo>
                    <a:lnTo>
                      <a:pt x="6235" y="14565"/>
                    </a:lnTo>
                    <a:lnTo>
                      <a:pt x="6454" y="14516"/>
                    </a:lnTo>
                    <a:lnTo>
                      <a:pt x="6698" y="14492"/>
                    </a:lnTo>
                    <a:lnTo>
                      <a:pt x="6966" y="14467"/>
                    </a:lnTo>
                    <a:lnTo>
                      <a:pt x="6966" y="14467"/>
                    </a:lnTo>
                    <a:lnTo>
                      <a:pt x="7234" y="14492"/>
                    </a:lnTo>
                    <a:lnTo>
                      <a:pt x="7477" y="14516"/>
                    </a:lnTo>
                    <a:lnTo>
                      <a:pt x="7697" y="14565"/>
                    </a:lnTo>
                    <a:lnTo>
                      <a:pt x="7891" y="14638"/>
                    </a:lnTo>
                    <a:lnTo>
                      <a:pt x="8232" y="14760"/>
                    </a:lnTo>
                    <a:lnTo>
                      <a:pt x="8476" y="14906"/>
                    </a:lnTo>
                    <a:lnTo>
                      <a:pt x="8476" y="14906"/>
                    </a:lnTo>
                    <a:lnTo>
                      <a:pt x="8598" y="14979"/>
                    </a:lnTo>
                    <a:lnTo>
                      <a:pt x="8719" y="15028"/>
                    </a:lnTo>
                    <a:lnTo>
                      <a:pt x="8841" y="15052"/>
                    </a:lnTo>
                    <a:lnTo>
                      <a:pt x="9012" y="15052"/>
                    </a:lnTo>
                    <a:lnTo>
                      <a:pt x="9012" y="15052"/>
                    </a:lnTo>
                    <a:lnTo>
                      <a:pt x="9158" y="15052"/>
                    </a:lnTo>
                    <a:lnTo>
                      <a:pt x="9304" y="15028"/>
                    </a:lnTo>
                    <a:lnTo>
                      <a:pt x="9401" y="14979"/>
                    </a:lnTo>
                    <a:lnTo>
                      <a:pt x="9548" y="14906"/>
                    </a:lnTo>
                    <a:lnTo>
                      <a:pt x="9548" y="14906"/>
                    </a:lnTo>
                    <a:lnTo>
                      <a:pt x="9791" y="14760"/>
                    </a:lnTo>
                    <a:lnTo>
                      <a:pt x="10108" y="14638"/>
                    </a:lnTo>
                    <a:lnTo>
                      <a:pt x="10303" y="14565"/>
                    </a:lnTo>
                    <a:lnTo>
                      <a:pt x="10522" y="14516"/>
                    </a:lnTo>
                    <a:lnTo>
                      <a:pt x="10765" y="14492"/>
                    </a:lnTo>
                    <a:lnTo>
                      <a:pt x="11058" y="14467"/>
                    </a:lnTo>
                    <a:lnTo>
                      <a:pt x="11058" y="14467"/>
                    </a:lnTo>
                    <a:lnTo>
                      <a:pt x="11277" y="14492"/>
                    </a:lnTo>
                    <a:lnTo>
                      <a:pt x="11496" y="14516"/>
                    </a:lnTo>
                    <a:lnTo>
                      <a:pt x="11691" y="14540"/>
                    </a:lnTo>
                    <a:lnTo>
                      <a:pt x="11886" y="14589"/>
                    </a:lnTo>
                    <a:lnTo>
                      <a:pt x="12178" y="14711"/>
                    </a:lnTo>
                    <a:lnTo>
                      <a:pt x="12421" y="14833"/>
                    </a:lnTo>
                    <a:lnTo>
                      <a:pt x="12421" y="11277"/>
                    </a:lnTo>
                    <a:lnTo>
                      <a:pt x="13858" y="7965"/>
                    </a:lnTo>
                    <a:lnTo>
                      <a:pt x="13858" y="7965"/>
                    </a:lnTo>
                    <a:lnTo>
                      <a:pt x="13931" y="7770"/>
                    </a:lnTo>
                    <a:lnTo>
                      <a:pt x="13956" y="7575"/>
                    </a:lnTo>
                    <a:lnTo>
                      <a:pt x="13931" y="7404"/>
                    </a:lnTo>
                    <a:lnTo>
                      <a:pt x="13883" y="7258"/>
                    </a:lnTo>
                    <a:lnTo>
                      <a:pt x="13785" y="7112"/>
                    </a:lnTo>
                    <a:lnTo>
                      <a:pt x="13664" y="6966"/>
                    </a:lnTo>
                    <a:lnTo>
                      <a:pt x="13517" y="6844"/>
                    </a:lnTo>
                    <a:lnTo>
                      <a:pt x="13347" y="6747"/>
                    </a:lnTo>
                    <a:lnTo>
                      <a:pt x="13347" y="6747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Shape 727"/>
              <p:cNvSpPr/>
              <p:nvPr/>
            </p:nvSpPr>
            <p:spPr>
              <a:xfrm>
                <a:off x="6805625" y="4452725"/>
                <a:ext cx="15850" cy="28050"/>
              </a:xfrm>
              <a:custGeom>
                <a:avLst/>
                <a:gdLst/>
                <a:ahLst/>
                <a:cxnLst/>
                <a:rect l="0" t="0" r="0" b="0"/>
                <a:pathLst>
                  <a:path w="634" h="1122" fill="none" extrusionOk="0">
                    <a:moveTo>
                      <a:pt x="317" y="1121"/>
                    </a:moveTo>
                    <a:lnTo>
                      <a:pt x="317" y="1121"/>
                    </a:lnTo>
                    <a:lnTo>
                      <a:pt x="244" y="1097"/>
                    </a:lnTo>
                    <a:lnTo>
                      <a:pt x="196" y="1073"/>
                    </a:lnTo>
                    <a:lnTo>
                      <a:pt x="123" y="1024"/>
                    </a:lnTo>
                    <a:lnTo>
                      <a:pt x="74" y="951"/>
                    </a:lnTo>
                    <a:lnTo>
                      <a:pt x="25" y="780"/>
                    </a:lnTo>
                    <a:lnTo>
                      <a:pt x="1" y="561"/>
                    </a:lnTo>
                    <a:lnTo>
                      <a:pt x="1" y="561"/>
                    </a:lnTo>
                    <a:lnTo>
                      <a:pt x="25" y="342"/>
                    </a:lnTo>
                    <a:lnTo>
                      <a:pt x="74" y="147"/>
                    </a:lnTo>
                    <a:lnTo>
                      <a:pt x="123" y="98"/>
                    </a:lnTo>
                    <a:lnTo>
                      <a:pt x="196" y="25"/>
                    </a:lnTo>
                    <a:lnTo>
                      <a:pt x="244" y="1"/>
                    </a:lnTo>
                    <a:lnTo>
                      <a:pt x="317" y="1"/>
                    </a:lnTo>
                    <a:lnTo>
                      <a:pt x="317" y="1"/>
                    </a:lnTo>
                    <a:lnTo>
                      <a:pt x="366" y="1"/>
                    </a:lnTo>
                    <a:lnTo>
                      <a:pt x="439" y="25"/>
                    </a:lnTo>
                    <a:lnTo>
                      <a:pt x="488" y="98"/>
                    </a:lnTo>
                    <a:lnTo>
                      <a:pt x="537" y="147"/>
                    </a:lnTo>
                    <a:lnTo>
                      <a:pt x="610" y="342"/>
                    </a:lnTo>
                    <a:lnTo>
                      <a:pt x="634" y="561"/>
                    </a:lnTo>
                    <a:lnTo>
                      <a:pt x="634" y="561"/>
                    </a:lnTo>
                    <a:lnTo>
                      <a:pt x="610" y="780"/>
                    </a:lnTo>
                    <a:lnTo>
                      <a:pt x="537" y="951"/>
                    </a:lnTo>
                    <a:lnTo>
                      <a:pt x="488" y="1024"/>
                    </a:lnTo>
                    <a:lnTo>
                      <a:pt x="439" y="1073"/>
                    </a:lnTo>
                    <a:lnTo>
                      <a:pt x="366" y="1097"/>
                    </a:lnTo>
                    <a:lnTo>
                      <a:pt x="317" y="1121"/>
                    </a:lnTo>
                    <a:lnTo>
                      <a:pt x="317" y="112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Shape 728"/>
              <p:cNvSpPr/>
              <p:nvPr/>
            </p:nvSpPr>
            <p:spPr>
              <a:xfrm>
                <a:off x="6872600" y="4452725"/>
                <a:ext cx="15875" cy="28050"/>
              </a:xfrm>
              <a:custGeom>
                <a:avLst/>
                <a:gdLst/>
                <a:ahLst/>
                <a:cxnLst/>
                <a:rect l="0" t="0" r="0" b="0"/>
                <a:pathLst>
                  <a:path w="635" h="1122" fill="none" extrusionOk="0">
                    <a:moveTo>
                      <a:pt x="317" y="1121"/>
                    </a:moveTo>
                    <a:lnTo>
                      <a:pt x="317" y="1121"/>
                    </a:lnTo>
                    <a:lnTo>
                      <a:pt x="269" y="1097"/>
                    </a:lnTo>
                    <a:lnTo>
                      <a:pt x="196" y="1073"/>
                    </a:lnTo>
                    <a:lnTo>
                      <a:pt x="147" y="1024"/>
                    </a:lnTo>
                    <a:lnTo>
                      <a:pt x="98" y="951"/>
                    </a:lnTo>
                    <a:lnTo>
                      <a:pt x="25" y="780"/>
                    </a:lnTo>
                    <a:lnTo>
                      <a:pt x="1" y="561"/>
                    </a:lnTo>
                    <a:lnTo>
                      <a:pt x="1" y="561"/>
                    </a:lnTo>
                    <a:lnTo>
                      <a:pt x="25" y="342"/>
                    </a:lnTo>
                    <a:lnTo>
                      <a:pt x="98" y="147"/>
                    </a:lnTo>
                    <a:lnTo>
                      <a:pt x="147" y="98"/>
                    </a:lnTo>
                    <a:lnTo>
                      <a:pt x="196" y="25"/>
                    </a:lnTo>
                    <a:lnTo>
                      <a:pt x="269" y="1"/>
                    </a:lnTo>
                    <a:lnTo>
                      <a:pt x="317" y="1"/>
                    </a:lnTo>
                    <a:lnTo>
                      <a:pt x="317" y="1"/>
                    </a:lnTo>
                    <a:lnTo>
                      <a:pt x="390" y="1"/>
                    </a:lnTo>
                    <a:lnTo>
                      <a:pt x="464" y="25"/>
                    </a:lnTo>
                    <a:lnTo>
                      <a:pt x="512" y="98"/>
                    </a:lnTo>
                    <a:lnTo>
                      <a:pt x="561" y="147"/>
                    </a:lnTo>
                    <a:lnTo>
                      <a:pt x="610" y="342"/>
                    </a:lnTo>
                    <a:lnTo>
                      <a:pt x="634" y="561"/>
                    </a:lnTo>
                    <a:lnTo>
                      <a:pt x="634" y="561"/>
                    </a:lnTo>
                    <a:lnTo>
                      <a:pt x="610" y="780"/>
                    </a:lnTo>
                    <a:lnTo>
                      <a:pt x="561" y="951"/>
                    </a:lnTo>
                    <a:lnTo>
                      <a:pt x="512" y="1024"/>
                    </a:lnTo>
                    <a:lnTo>
                      <a:pt x="464" y="1073"/>
                    </a:lnTo>
                    <a:lnTo>
                      <a:pt x="390" y="1097"/>
                    </a:lnTo>
                    <a:lnTo>
                      <a:pt x="317" y="1121"/>
                    </a:lnTo>
                    <a:lnTo>
                      <a:pt x="317" y="112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Shape 729"/>
              <p:cNvSpPr/>
              <p:nvPr/>
            </p:nvSpPr>
            <p:spPr>
              <a:xfrm>
                <a:off x="6709425" y="4414975"/>
                <a:ext cx="275250" cy="54825"/>
              </a:xfrm>
              <a:custGeom>
                <a:avLst/>
                <a:gdLst/>
                <a:ahLst/>
                <a:cxnLst/>
                <a:rect l="0" t="0" r="0" b="0"/>
                <a:pathLst>
                  <a:path w="11010" h="2193" fill="none" extrusionOk="0">
                    <a:moveTo>
                      <a:pt x="11009" y="2193"/>
                    </a:moveTo>
                    <a:lnTo>
                      <a:pt x="5505" y="1"/>
                    </a:lnTo>
                    <a:lnTo>
                      <a:pt x="1" y="2193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Shape 730"/>
              <p:cNvSpPr/>
              <p:nvPr/>
            </p:nvSpPr>
            <p:spPr>
              <a:xfrm>
                <a:off x="6733175" y="4382725"/>
                <a:ext cx="227750" cy="37150"/>
              </a:xfrm>
              <a:custGeom>
                <a:avLst/>
                <a:gdLst/>
                <a:ahLst/>
                <a:cxnLst/>
                <a:rect l="0" t="0" r="0" b="0"/>
                <a:pathLst>
                  <a:path w="9110" h="1486" fill="none" extrusionOk="0">
                    <a:moveTo>
                      <a:pt x="1" y="1486"/>
                    </a:moveTo>
                    <a:lnTo>
                      <a:pt x="1681" y="1486"/>
                    </a:lnTo>
                    <a:lnTo>
                      <a:pt x="1681" y="0"/>
                    </a:lnTo>
                    <a:lnTo>
                      <a:pt x="4555" y="0"/>
                    </a:lnTo>
                    <a:lnTo>
                      <a:pt x="7429" y="0"/>
                    </a:lnTo>
                    <a:lnTo>
                      <a:pt x="7429" y="1486"/>
                    </a:lnTo>
                    <a:lnTo>
                      <a:pt x="9109" y="1486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Shape 731"/>
              <p:cNvSpPr/>
              <p:nvPr/>
            </p:nvSpPr>
            <p:spPr>
              <a:xfrm>
                <a:off x="6847025" y="4414975"/>
                <a:ext cx="25" cy="145550"/>
              </a:xfrm>
              <a:custGeom>
                <a:avLst/>
                <a:gdLst/>
                <a:ahLst/>
                <a:cxnLst/>
                <a:rect l="0" t="0" r="0" b="0"/>
                <a:pathLst>
                  <a:path w="1" h="5822" fill="none" extrusionOk="0">
                    <a:moveTo>
                      <a:pt x="1" y="1"/>
                    </a:moveTo>
                    <a:lnTo>
                      <a:pt x="1" y="5822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Shape 732"/>
            <p:cNvGrpSpPr/>
            <p:nvPr/>
          </p:nvGrpSpPr>
          <p:grpSpPr>
            <a:xfrm>
              <a:off x="4981184" y="2980497"/>
              <a:ext cx="1040546" cy="998162"/>
              <a:chOff x="5233525" y="4954450"/>
              <a:chExt cx="538275" cy="516350"/>
            </a:xfrm>
          </p:grpSpPr>
          <p:sp>
            <p:nvSpPr>
              <p:cNvPr id="26" name="Shape 733"/>
              <p:cNvSpPr/>
              <p:nvPr/>
            </p:nvSpPr>
            <p:spPr>
              <a:xfrm>
                <a:off x="5637825" y="4954450"/>
                <a:ext cx="89525" cy="89525"/>
              </a:xfrm>
              <a:custGeom>
                <a:avLst/>
                <a:gdLst/>
                <a:ahLst/>
                <a:cxnLst/>
                <a:rect l="0" t="0" r="0" b="0"/>
                <a:pathLst>
                  <a:path w="3581" h="3581" fill="none" extrusionOk="0">
                    <a:moveTo>
                      <a:pt x="1023" y="3410"/>
                    </a:moveTo>
                    <a:lnTo>
                      <a:pt x="1023" y="3410"/>
                    </a:lnTo>
                    <a:lnTo>
                      <a:pt x="1193" y="3483"/>
                    </a:lnTo>
                    <a:lnTo>
                      <a:pt x="1388" y="3532"/>
                    </a:lnTo>
                    <a:lnTo>
                      <a:pt x="1583" y="3556"/>
                    </a:lnTo>
                    <a:lnTo>
                      <a:pt x="1778" y="3581"/>
                    </a:lnTo>
                    <a:lnTo>
                      <a:pt x="1778" y="3581"/>
                    </a:lnTo>
                    <a:lnTo>
                      <a:pt x="1973" y="3556"/>
                    </a:lnTo>
                    <a:lnTo>
                      <a:pt x="2143" y="3532"/>
                    </a:lnTo>
                    <a:lnTo>
                      <a:pt x="2314" y="3508"/>
                    </a:lnTo>
                    <a:lnTo>
                      <a:pt x="2484" y="3435"/>
                    </a:lnTo>
                    <a:lnTo>
                      <a:pt x="2630" y="3361"/>
                    </a:lnTo>
                    <a:lnTo>
                      <a:pt x="2776" y="3264"/>
                    </a:lnTo>
                    <a:lnTo>
                      <a:pt x="2923" y="3167"/>
                    </a:lnTo>
                    <a:lnTo>
                      <a:pt x="3044" y="3045"/>
                    </a:lnTo>
                    <a:lnTo>
                      <a:pt x="3166" y="2923"/>
                    </a:lnTo>
                    <a:lnTo>
                      <a:pt x="3264" y="2801"/>
                    </a:lnTo>
                    <a:lnTo>
                      <a:pt x="3361" y="2631"/>
                    </a:lnTo>
                    <a:lnTo>
                      <a:pt x="3434" y="2485"/>
                    </a:lnTo>
                    <a:lnTo>
                      <a:pt x="3483" y="2314"/>
                    </a:lnTo>
                    <a:lnTo>
                      <a:pt x="3531" y="2144"/>
                    </a:lnTo>
                    <a:lnTo>
                      <a:pt x="3556" y="1973"/>
                    </a:lnTo>
                    <a:lnTo>
                      <a:pt x="3580" y="1803"/>
                    </a:lnTo>
                    <a:lnTo>
                      <a:pt x="3580" y="1803"/>
                    </a:lnTo>
                    <a:lnTo>
                      <a:pt x="3556" y="1608"/>
                    </a:lnTo>
                    <a:lnTo>
                      <a:pt x="3531" y="1437"/>
                    </a:lnTo>
                    <a:lnTo>
                      <a:pt x="3483" y="1267"/>
                    </a:lnTo>
                    <a:lnTo>
                      <a:pt x="3434" y="1096"/>
                    </a:lnTo>
                    <a:lnTo>
                      <a:pt x="3361" y="950"/>
                    </a:lnTo>
                    <a:lnTo>
                      <a:pt x="3264" y="804"/>
                    </a:lnTo>
                    <a:lnTo>
                      <a:pt x="3166" y="658"/>
                    </a:lnTo>
                    <a:lnTo>
                      <a:pt x="3044" y="536"/>
                    </a:lnTo>
                    <a:lnTo>
                      <a:pt x="2923" y="414"/>
                    </a:lnTo>
                    <a:lnTo>
                      <a:pt x="2776" y="317"/>
                    </a:lnTo>
                    <a:lnTo>
                      <a:pt x="2630" y="220"/>
                    </a:lnTo>
                    <a:lnTo>
                      <a:pt x="2484" y="147"/>
                    </a:lnTo>
                    <a:lnTo>
                      <a:pt x="2314" y="98"/>
                    </a:lnTo>
                    <a:lnTo>
                      <a:pt x="2143" y="49"/>
                    </a:lnTo>
                    <a:lnTo>
                      <a:pt x="1973" y="25"/>
                    </a:lnTo>
                    <a:lnTo>
                      <a:pt x="1778" y="0"/>
                    </a:lnTo>
                    <a:lnTo>
                      <a:pt x="1778" y="0"/>
                    </a:lnTo>
                    <a:lnTo>
                      <a:pt x="1607" y="25"/>
                    </a:lnTo>
                    <a:lnTo>
                      <a:pt x="1437" y="49"/>
                    </a:lnTo>
                    <a:lnTo>
                      <a:pt x="1266" y="98"/>
                    </a:lnTo>
                    <a:lnTo>
                      <a:pt x="1096" y="147"/>
                    </a:lnTo>
                    <a:lnTo>
                      <a:pt x="925" y="220"/>
                    </a:lnTo>
                    <a:lnTo>
                      <a:pt x="779" y="317"/>
                    </a:lnTo>
                    <a:lnTo>
                      <a:pt x="658" y="414"/>
                    </a:lnTo>
                    <a:lnTo>
                      <a:pt x="536" y="536"/>
                    </a:lnTo>
                    <a:lnTo>
                      <a:pt x="414" y="658"/>
                    </a:lnTo>
                    <a:lnTo>
                      <a:pt x="317" y="804"/>
                    </a:lnTo>
                    <a:lnTo>
                      <a:pt x="219" y="950"/>
                    </a:lnTo>
                    <a:lnTo>
                      <a:pt x="146" y="1096"/>
                    </a:lnTo>
                    <a:lnTo>
                      <a:pt x="73" y="1267"/>
                    </a:lnTo>
                    <a:lnTo>
                      <a:pt x="49" y="1437"/>
                    </a:lnTo>
                    <a:lnTo>
                      <a:pt x="24" y="1608"/>
                    </a:lnTo>
                    <a:lnTo>
                      <a:pt x="0" y="1803"/>
                    </a:lnTo>
                    <a:lnTo>
                      <a:pt x="0" y="1803"/>
                    </a:lnTo>
                    <a:lnTo>
                      <a:pt x="24" y="2071"/>
                    </a:lnTo>
                    <a:lnTo>
                      <a:pt x="97" y="2339"/>
                    </a:lnTo>
                    <a:lnTo>
                      <a:pt x="195" y="2582"/>
                    </a:lnTo>
                    <a:lnTo>
                      <a:pt x="317" y="280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Shape 734"/>
              <p:cNvSpPr/>
              <p:nvPr/>
            </p:nvSpPr>
            <p:spPr>
              <a:xfrm>
                <a:off x="5323025" y="4980625"/>
                <a:ext cx="88925" cy="88925"/>
              </a:xfrm>
              <a:custGeom>
                <a:avLst/>
                <a:gdLst/>
                <a:ahLst/>
                <a:cxnLst/>
                <a:rect l="0" t="0" r="0" b="0"/>
                <a:pathLst>
                  <a:path w="3557" h="3557" fill="none" extrusionOk="0">
                    <a:moveTo>
                      <a:pt x="3191" y="2850"/>
                    </a:moveTo>
                    <a:lnTo>
                      <a:pt x="3191" y="2850"/>
                    </a:lnTo>
                    <a:lnTo>
                      <a:pt x="3313" y="2680"/>
                    </a:lnTo>
                    <a:lnTo>
                      <a:pt x="3410" y="2509"/>
                    </a:lnTo>
                    <a:lnTo>
                      <a:pt x="3483" y="2314"/>
                    </a:lnTo>
                    <a:lnTo>
                      <a:pt x="3532" y="2095"/>
                    </a:lnTo>
                    <a:lnTo>
                      <a:pt x="3532" y="2095"/>
                    </a:lnTo>
                    <a:lnTo>
                      <a:pt x="3556" y="1925"/>
                    </a:lnTo>
                    <a:lnTo>
                      <a:pt x="3556" y="1730"/>
                    </a:lnTo>
                    <a:lnTo>
                      <a:pt x="3556" y="1559"/>
                    </a:lnTo>
                    <a:lnTo>
                      <a:pt x="3508" y="1389"/>
                    </a:lnTo>
                    <a:lnTo>
                      <a:pt x="3459" y="1218"/>
                    </a:lnTo>
                    <a:lnTo>
                      <a:pt x="3410" y="1072"/>
                    </a:lnTo>
                    <a:lnTo>
                      <a:pt x="3337" y="902"/>
                    </a:lnTo>
                    <a:lnTo>
                      <a:pt x="3240" y="756"/>
                    </a:lnTo>
                    <a:lnTo>
                      <a:pt x="3142" y="634"/>
                    </a:lnTo>
                    <a:lnTo>
                      <a:pt x="3021" y="512"/>
                    </a:lnTo>
                    <a:lnTo>
                      <a:pt x="2899" y="390"/>
                    </a:lnTo>
                    <a:lnTo>
                      <a:pt x="2753" y="293"/>
                    </a:lnTo>
                    <a:lnTo>
                      <a:pt x="2606" y="196"/>
                    </a:lnTo>
                    <a:lnTo>
                      <a:pt x="2436" y="122"/>
                    </a:lnTo>
                    <a:lnTo>
                      <a:pt x="2266" y="74"/>
                    </a:lnTo>
                    <a:lnTo>
                      <a:pt x="2095" y="25"/>
                    </a:lnTo>
                    <a:lnTo>
                      <a:pt x="2095" y="25"/>
                    </a:lnTo>
                    <a:lnTo>
                      <a:pt x="1925" y="1"/>
                    </a:lnTo>
                    <a:lnTo>
                      <a:pt x="1730" y="1"/>
                    </a:lnTo>
                    <a:lnTo>
                      <a:pt x="1559" y="1"/>
                    </a:lnTo>
                    <a:lnTo>
                      <a:pt x="1389" y="25"/>
                    </a:lnTo>
                    <a:lnTo>
                      <a:pt x="1218" y="74"/>
                    </a:lnTo>
                    <a:lnTo>
                      <a:pt x="1072" y="147"/>
                    </a:lnTo>
                    <a:lnTo>
                      <a:pt x="902" y="220"/>
                    </a:lnTo>
                    <a:lnTo>
                      <a:pt x="756" y="317"/>
                    </a:lnTo>
                    <a:lnTo>
                      <a:pt x="634" y="415"/>
                    </a:lnTo>
                    <a:lnTo>
                      <a:pt x="512" y="537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1"/>
                    </a:lnTo>
                    <a:lnTo>
                      <a:pt x="122" y="1097"/>
                    </a:lnTo>
                    <a:lnTo>
                      <a:pt x="74" y="1267"/>
                    </a:lnTo>
                    <a:lnTo>
                      <a:pt x="25" y="1462"/>
                    </a:lnTo>
                    <a:lnTo>
                      <a:pt x="25" y="1462"/>
                    </a:lnTo>
                    <a:lnTo>
                      <a:pt x="1" y="1633"/>
                    </a:lnTo>
                    <a:lnTo>
                      <a:pt x="1" y="1803"/>
                    </a:lnTo>
                    <a:lnTo>
                      <a:pt x="1" y="1998"/>
                    </a:lnTo>
                    <a:lnTo>
                      <a:pt x="25" y="2168"/>
                    </a:lnTo>
                    <a:lnTo>
                      <a:pt x="74" y="2339"/>
                    </a:lnTo>
                    <a:lnTo>
                      <a:pt x="147" y="2485"/>
                    </a:lnTo>
                    <a:lnTo>
                      <a:pt x="220" y="2655"/>
                    </a:lnTo>
                    <a:lnTo>
                      <a:pt x="317" y="2777"/>
                    </a:lnTo>
                    <a:lnTo>
                      <a:pt x="415" y="2923"/>
                    </a:lnTo>
                    <a:lnTo>
                      <a:pt x="536" y="3045"/>
                    </a:lnTo>
                    <a:lnTo>
                      <a:pt x="658" y="3167"/>
                    </a:lnTo>
                    <a:lnTo>
                      <a:pt x="804" y="3264"/>
                    </a:lnTo>
                    <a:lnTo>
                      <a:pt x="950" y="3362"/>
                    </a:lnTo>
                    <a:lnTo>
                      <a:pt x="1096" y="3435"/>
                    </a:lnTo>
                    <a:lnTo>
                      <a:pt x="1267" y="3483"/>
                    </a:lnTo>
                    <a:lnTo>
                      <a:pt x="1462" y="3532"/>
                    </a:lnTo>
                    <a:lnTo>
                      <a:pt x="1462" y="3532"/>
                    </a:lnTo>
                    <a:lnTo>
                      <a:pt x="1705" y="3557"/>
                    </a:lnTo>
                    <a:lnTo>
                      <a:pt x="1973" y="3557"/>
                    </a:lnTo>
                    <a:lnTo>
                      <a:pt x="2217" y="3508"/>
                    </a:lnTo>
                    <a:lnTo>
                      <a:pt x="2460" y="3435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Shape 735"/>
              <p:cNvSpPr/>
              <p:nvPr/>
            </p:nvSpPr>
            <p:spPr>
              <a:xfrm>
                <a:off x="5233525" y="5255225"/>
                <a:ext cx="89525" cy="89525"/>
              </a:xfrm>
              <a:custGeom>
                <a:avLst/>
                <a:gdLst/>
                <a:ahLst/>
                <a:cxnLst/>
                <a:rect l="0" t="0" r="0" b="0"/>
                <a:pathLst>
                  <a:path w="3581" h="3581" fill="none" extrusionOk="0">
                    <a:moveTo>
                      <a:pt x="3215" y="707"/>
                    </a:moveTo>
                    <a:lnTo>
                      <a:pt x="3215" y="707"/>
                    </a:lnTo>
                    <a:lnTo>
                      <a:pt x="3093" y="585"/>
                    </a:lnTo>
                    <a:lnTo>
                      <a:pt x="2972" y="464"/>
                    </a:lnTo>
                    <a:lnTo>
                      <a:pt x="2850" y="342"/>
                    </a:lnTo>
                    <a:lnTo>
                      <a:pt x="2679" y="244"/>
                    </a:lnTo>
                    <a:lnTo>
                      <a:pt x="2679" y="244"/>
                    </a:lnTo>
                    <a:lnTo>
                      <a:pt x="2533" y="171"/>
                    </a:lnTo>
                    <a:lnTo>
                      <a:pt x="2363" y="98"/>
                    </a:lnTo>
                    <a:lnTo>
                      <a:pt x="2192" y="50"/>
                    </a:lnTo>
                    <a:lnTo>
                      <a:pt x="2022" y="25"/>
                    </a:lnTo>
                    <a:lnTo>
                      <a:pt x="1851" y="1"/>
                    </a:lnTo>
                    <a:lnTo>
                      <a:pt x="1681" y="25"/>
                    </a:lnTo>
                    <a:lnTo>
                      <a:pt x="1510" y="25"/>
                    </a:lnTo>
                    <a:lnTo>
                      <a:pt x="1340" y="74"/>
                    </a:lnTo>
                    <a:lnTo>
                      <a:pt x="1169" y="123"/>
                    </a:lnTo>
                    <a:lnTo>
                      <a:pt x="1023" y="196"/>
                    </a:lnTo>
                    <a:lnTo>
                      <a:pt x="877" y="269"/>
                    </a:lnTo>
                    <a:lnTo>
                      <a:pt x="731" y="366"/>
                    </a:lnTo>
                    <a:lnTo>
                      <a:pt x="585" y="488"/>
                    </a:lnTo>
                    <a:lnTo>
                      <a:pt x="463" y="610"/>
                    </a:lnTo>
                    <a:lnTo>
                      <a:pt x="341" y="731"/>
                    </a:lnTo>
                    <a:lnTo>
                      <a:pt x="244" y="902"/>
                    </a:lnTo>
                    <a:lnTo>
                      <a:pt x="244" y="902"/>
                    </a:lnTo>
                    <a:lnTo>
                      <a:pt x="171" y="1048"/>
                    </a:lnTo>
                    <a:lnTo>
                      <a:pt x="98" y="1219"/>
                    </a:lnTo>
                    <a:lnTo>
                      <a:pt x="49" y="1389"/>
                    </a:lnTo>
                    <a:lnTo>
                      <a:pt x="25" y="1560"/>
                    </a:lnTo>
                    <a:lnTo>
                      <a:pt x="0" y="1730"/>
                    </a:lnTo>
                    <a:lnTo>
                      <a:pt x="0" y="1900"/>
                    </a:lnTo>
                    <a:lnTo>
                      <a:pt x="25" y="2071"/>
                    </a:lnTo>
                    <a:lnTo>
                      <a:pt x="73" y="2241"/>
                    </a:lnTo>
                    <a:lnTo>
                      <a:pt x="122" y="2412"/>
                    </a:lnTo>
                    <a:lnTo>
                      <a:pt x="195" y="2558"/>
                    </a:lnTo>
                    <a:lnTo>
                      <a:pt x="268" y="2729"/>
                    </a:lnTo>
                    <a:lnTo>
                      <a:pt x="366" y="2850"/>
                    </a:lnTo>
                    <a:lnTo>
                      <a:pt x="463" y="2996"/>
                    </a:lnTo>
                    <a:lnTo>
                      <a:pt x="609" y="3118"/>
                    </a:lnTo>
                    <a:lnTo>
                      <a:pt x="731" y="3240"/>
                    </a:lnTo>
                    <a:lnTo>
                      <a:pt x="901" y="3337"/>
                    </a:lnTo>
                    <a:lnTo>
                      <a:pt x="901" y="3337"/>
                    </a:lnTo>
                    <a:lnTo>
                      <a:pt x="1048" y="3410"/>
                    </a:lnTo>
                    <a:lnTo>
                      <a:pt x="1218" y="3484"/>
                    </a:lnTo>
                    <a:lnTo>
                      <a:pt x="1389" y="3532"/>
                    </a:lnTo>
                    <a:lnTo>
                      <a:pt x="1559" y="3557"/>
                    </a:lnTo>
                    <a:lnTo>
                      <a:pt x="1730" y="3581"/>
                    </a:lnTo>
                    <a:lnTo>
                      <a:pt x="1900" y="3581"/>
                    </a:lnTo>
                    <a:lnTo>
                      <a:pt x="2071" y="3557"/>
                    </a:lnTo>
                    <a:lnTo>
                      <a:pt x="2241" y="3508"/>
                    </a:lnTo>
                    <a:lnTo>
                      <a:pt x="2411" y="3459"/>
                    </a:lnTo>
                    <a:lnTo>
                      <a:pt x="2558" y="3410"/>
                    </a:lnTo>
                    <a:lnTo>
                      <a:pt x="2704" y="3313"/>
                    </a:lnTo>
                    <a:lnTo>
                      <a:pt x="2850" y="3216"/>
                    </a:lnTo>
                    <a:lnTo>
                      <a:pt x="2996" y="3118"/>
                    </a:lnTo>
                    <a:lnTo>
                      <a:pt x="3118" y="2996"/>
                    </a:lnTo>
                    <a:lnTo>
                      <a:pt x="3240" y="2850"/>
                    </a:lnTo>
                    <a:lnTo>
                      <a:pt x="3337" y="2704"/>
                    </a:lnTo>
                    <a:lnTo>
                      <a:pt x="3337" y="2704"/>
                    </a:lnTo>
                    <a:lnTo>
                      <a:pt x="3459" y="2412"/>
                    </a:lnTo>
                    <a:lnTo>
                      <a:pt x="3532" y="2144"/>
                    </a:lnTo>
                    <a:lnTo>
                      <a:pt x="3581" y="1852"/>
                    </a:lnTo>
                    <a:lnTo>
                      <a:pt x="3556" y="156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Shape 736"/>
              <p:cNvSpPr/>
              <p:nvPr/>
            </p:nvSpPr>
            <p:spPr>
              <a:xfrm>
                <a:off x="5453325" y="5382475"/>
                <a:ext cx="88925" cy="88325"/>
              </a:xfrm>
              <a:custGeom>
                <a:avLst/>
                <a:gdLst/>
                <a:ahLst/>
                <a:cxnLst/>
                <a:rect l="0" t="0" r="0" b="0"/>
                <a:pathLst>
                  <a:path w="3557" h="3533" fill="none" extrusionOk="0">
                    <a:moveTo>
                      <a:pt x="1389" y="1"/>
                    </a:moveTo>
                    <a:lnTo>
                      <a:pt x="1389" y="1"/>
                    </a:lnTo>
                    <a:lnTo>
                      <a:pt x="1194" y="50"/>
                    </a:lnTo>
                    <a:lnTo>
                      <a:pt x="999" y="147"/>
                    </a:lnTo>
                    <a:lnTo>
                      <a:pt x="804" y="245"/>
                    </a:lnTo>
                    <a:lnTo>
                      <a:pt x="634" y="366"/>
                    </a:lnTo>
                    <a:lnTo>
                      <a:pt x="634" y="366"/>
                    </a:lnTo>
                    <a:lnTo>
                      <a:pt x="488" y="488"/>
                    </a:lnTo>
                    <a:lnTo>
                      <a:pt x="390" y="634"/>
                    </a:lnTo>
                    <a:lnTo>
                      <a:pt x="268" y="780"/>
                    </a:lnTo>
                    <a:lnTo>
                      <a:pt x="195" y="926"/>
                    </a:lnTo>
                    <a:lnTo>
                      <a:pt x="122" y="1073"/>
                    </a:lnTo>
                    <a:lnTo>
                      <a:pt x="74" y="1243"/>
                    </a:lnTo>
                    <a:lnTo>
                      <a:pt x="25" y="1414"/>
                    </a:lnTo>
                    <a:lnTo>
                      <a:pt x="0" y="1584"/>
                    </a:lnTo>
                    <a:lnTo>
                      <a:pt x="0" y="1755"/>
                    </a:lnTo>
                    <a:lnTo>
                      <a:pt x="0" y="1925"/>
                    </a:lnTo>
                    <a:lnTo>
                      <a:pt x="25" y="2096"/>
                    </a:lnTo>
                    <a:lnTo>
                      <a:pt x="74" y="2266"/>
                    </a:lnTo>
                    <a:lnTo>
                      <a:pt x="122" y="2412"/>
                    </a:lnTo>
                    <a:lnTo>
                      <a:pt x="195" y="2583"/>
                    </a:lnTo>
                    <a:lnTo>
                      <a:pt x="293" y="2729"/>
                    </a:lnTo>
                    <a:lnTo>
                      <a:pt x="415" y="2875"/>
                    </a:lnTo>
                    <a:lnTo>
                      <a:pt x="415" y="2875"/>
                    </a:lnTo>
                    <a:lnTo>
                      <a:pt x="536" y="3021"/>
                    </a:lnTo>
                    <a:lnTo>
                      <a:pt x="658" y="3143"/>
                    </a:lnTo>
                    <a:lnTo>
                      <a:pt x="804" y="3240"/>
                    </a:lnTo>
                    <a:lnTo>
                      <a:pt x="950" y="3313"/>
                    </a:lnTo>
                    <a:lnTo>
                      <a:pt x="1121" y="3386"/>
                    </a:lnTo>
                    <a:lnTo>
                      <a:pt x="1267" y="3459"/>
                    </a:lnTo>
                    <a:lnTo>
                      <a:pt x="1437" y="3484"/>
                    </a:lnTo>
                    <a:lnTo>
                      <a:pt x="1608" y="3508"/>
                    </a:lnTo>
                    <a:lnTo>
                      <a:pt x="1778" y="3532"/>
                    </a:lnTo>
                    <a:lnTo>
                      <a:pt x="1949" y="3508"/>
                    </a:lnTo>
                    <a:lnTo>
                      <a:pt x="2119" y="3484"/>
                    </a:lnTo>
                    <a:lnTo>
                      <a:pt x="2290" y="3435"/>
                    </a:lnTo>
                    <a:lnTo>
                      <a:pt x="2460" y="3386"/>
                    </a:lnTo>
                    <a:lnTo>
                      <a:pt x="2606" y="3313"/>
                    </a:lnTo>
                    <a:lnTo>
                      <a:pt x="2777" y="3216"/>
                    </a:lnTo>
                    <a:lnTo>
                      <a:pt x="2923" y="3118"/>
                    </a:lnTo>
                    <a:lnTo>
                      <a:pt x="2923" y="3118"/>
                    </a:lnTo>
                    <a:lnTo>
                      <a:pt x="3045" y="2997"/>
                    </a:lnTo>
                    <a:lnTo>
                      <a:pt x="3167" y="2851"/>
                    </a:lnTo>
                    <a:lnTo>
                      <a:pt x="3264" y="2704"/>
                    </a:lnTo>
                    <a:lnTo>
                      <a:pt x="3361" y="2558"/>
                    </a:lnTo>
                    <a:lnTo>
                      <a:pt x="3435" y="2412"/>
                    </a:lnTo>
                    <a:lnTo>
                      <a:pt x="3483" y="2242"/>
                    </a:lnTo>
                    <a:lnTo>
                      <a:pt x="3532" y="2071"/>
                    </a:lnTo>
                    <a:lnTo>
                      <a:pt x="3556" y="1901"/>
                    </a:lnTo>
                    <a:lnTo>
                      <a:pt x="3556" y="1730"/>
                    </a:lnTo>
                    <a:lnTo>
                      <a:pt x="3556" y="1560"/>
                    </a:lnTo>
                    <a:lnTo>
                      <a:pt x="3532" y="1389"/>
                    </a:lnTo>
                    <a:lnTo>
                      <a:pt x="3483" y="1219"/>
                    </a:lnTo>
                    <a:lnTo>
                      <a:pt x="3410" y="1048"/>
                    </a:lnTo>
                    <a:lnTo>
                      <a:pt x="3337" y="902"/>
                    </a:lnTo>
                    <a:lnTo>
                      <a:pt x="3264" y="756"/>
                    </a:lnTo>
                    <a:lnTo>
                      <a:pt x="3142" y="610"/>
                    </a:lnTo>
                    <a:lnTo>
                      <a:pt x="3142" y="610"/>
                    </a:lnTo>
                    <a:lnTo>
                      <a:pt x="2972" y="415"/>
                    </a:lnTo>
                    <a:lnTo>
                      <a:pt x="2753" y="245"/>
                    </a:lnTo>
                    <a:lnTo>
                      <a:pt x="2533" y="123"/>
                    </a:lnTo>
                    <a:lnTo>
                      <a:pt x="2314" y="5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Shape 737"/>
              <p:cNvSpPr/>
              <p:nvPr/>
            </p:nvSpPr>
            <p:spPr>
              <a:xfrm>
                <a:off x="5682875" y="5188875"/>
                <a:ext cx="88925" cy="89525"/>
              </a:xfrm>
              <a:custGeom>
                <a:avLst/>
                <a:gdLst/>
                <a:ahLst/>
                <a:cxnLst/>
                <a:rect l="0" t="0" r="0" b="0"/>
                <a:pathLst>
                  <a:path w="3557" h="3581" fill="none" extrusionOk="0">
                    <a:moveTo>
                      <a:pt x="0" y="2022"/>
                    </a:moveTo>
                    <a:lnTo>
                      <a:pt x="0" y="2022"/>
                    </a:lnTo>
                    <a:lnTo>
                      <a:pt x="25" y="2216"/>
                    </a:lnTo>
                    <a:lnTo>
                      <a:pt x="98" y="2411"/>
                    </a:lnTo>
                    <a:lnTo>
                      <a:pt x="98" y="2411"/>
                    </a:lnTo>
                    <a:lnTo>
                      <a:pt x="171" y="2557"/>
                    </a:lnTo>
                    <a:lnTo>
                      <a:pt x="244" y="2728"/>
                    </a:lnTo>
                    <a:lnTo>
                      <a:pt x="341" y="2874"/>
                    </a:lnTo>
                    <a:lnTo>
                      <a:pt x="463" y="2996"/>
                    </a:lnTo>
                    <a:lnTo>
                      <a:pt x="585" y="3118"/>
                    </a:lnTo>
                    <a:lnTo>
                      <a:pt x="707" y="3239"/>
                    </a:lnTo>
                    <a:lnTo>
                      <a:pt x="853" y="3337"/>
                    </a:lnTo>
                    <a:lnTo>
                      <a:pt x="999" y="3410"/>
                    </a:lnTo>
                    <a:lnTo>
                      <a:pt x="1169" y="3483"/>
                    </a:lnTo>
                    <a:lnTo>
                      <a:pt x="1340" y="3532"/>
                    </a:lnTo>
                    <a:lnTo>
                      <a:pt x="1510" y="3556"/>
                    </a:lnTo>
                    <a:lnTo>
                      <a:pt x="1681" y="3580"/>
                    </a:lnTo>
                    <a:lnTo>
                      <a:pt x="1851" y="3580"/>
                    </a:lnTo>
                    <a:lnTo>
                      <a:pt x="2022" y="3556"/>
                    </a:lnTo>
                    <a:lnTo>
                      <a:pt x="2192" y="3532"/>
                    </a:lnTo>
                    <a:lnTo>
                      <a:pt x="2363" y="3459"/>
                    </a:lnTo>
                    <a:lnTo>
                      <a:pt x="2363" y="3459"/>
                    </a:lnTo>
                    <a:lnTo>
                      <a:pt x="2533" y="3410"/>
                    </a:lnTo>
                    <a:lnTo>
                      <a:pt x="2704" y="3312"/>
                    </a:lnTo>
                    <a:lnTo>
                      <a:pt x="2850" y="3215"/>
                    </a:lnTo>
                    <a:lnTo>
                      <a:pt x="2972" y="3093"/>
                    </a:lnTo>
                    <a:lnTo>
                      <a:pt x="3093" y="2971"/>
                    </a:lnTo>
                    <a:lnTo>
                      <a:pt x="3215" y="2850"/>
                    </a:lnTo>
                    <a:lnTo>
                      <a:pt x="3288" y="2704"/>
                    </a:lnTo>
                    <a:lnTo>
                      <a:pt x="3386" y="2557"/>
                    </a:lnTo>
                    <a:lnTo>
                      <a:pt x="3434" y="2387"/>
                    </a:lnTo>
                    <a:lnTo>
                      <a:pt x="3483" y="2216"/>
                    </a:lnTo>
                    <a:lnTo>
                      <a:pt x="3532" y="2070"/>
                    </a:lnTo>
                    <a:lnTo>
                      <a:pt x="3556" y="1875"/>
                    </a:lnTo>
                    <a:lnTo>
                      <a:pt x="3556" y="1705"/>
                    </a:lnTo>
                    <a:lnTo>
                      <a:pt x="3532" y="1534"/>
                    </a:lnTo>
                    <a:lnTo>
                      <a:pt x="3507" y="1364"/>
                    </a:lnTo>
                    <a:lnTo>
                      <a:pt x="3434" y="1194"/>
                    </a:lnTo>
                    <a:lnTo>
                      <a:pt x="3434" y="1194"/>
                    </a:lnTo>
                    <a:lnTo>
                      <a:pt x="3361" y="1023"/>
                    </a:lnTo>
                    <a:lnTo>
                      <a:pt x="3288" y="853"/>
                    </a:lnTo>
                    <a:lnTo>
                      <a:pt x="3191" y="706"/>
                    </a:lnTo>
                    <a:lnTo>
                      <a:pt x="3069" y="585"/>
                    </a:lnTo>
                    <a:lnTo>
                      <a:pt x="2947" y="463"/>
                    </a:lnTo>
                    <a:lnTo>
                      <a:pt x="2825" y="341"/>
                    </a:lnTo>
                    <a:lnTo>
                      <a:pt x="2679" y="268"/>
                    </a:lnTo>
                    <a:lnTo>
                      <a:pt x="2533" y="171"/>
                    </a:lnTo>
                    <a:lnTo>
                      <a:pt x="2363" y="122"/>
                    </a:lnTo>
                    <a:lnTo>
                      <a:pt x="2192" y="73"/>
                    </a:lnTo>
                    <a:lnTo>
                      <a:pt x="2022" y="24"/>
                    </a:lnTo>
                    <a:lnTo>
                      <a:pt x="1851" y="24"/>
                    </a:lnTo>
                    <a:lnTo>
                      <a:pt x="1681" y="0"/>
                    </a:lnTo>
                    <a:lnTo>
                      <a:pt x="1510" y="24"/>
                    </a:lnTo>
                    <a:lnTo>
                      <a:pt x="1340" y="73"/>
                    </a:lnTo>
                    <a:lnTo>
                      <a:pt x="1169" y="122"/>
                    </a:lnTo>
                    <a:lnTo>
                      <a:pt x="1169" y="122"/>
                    </a:lnTo>
                    <a:lnTo>
                      <a:pt x="974" y="195"/>
                    </a:lnTo>
                    <a:lnTo>
                      <a:pt x="804" y="292"/>
                    </a:lnTo>
                    <a:lnTo>
                      <a:pt x="658" y="390"/>
                    </a:lnTo>
                    <a:lnTo>
                      <a:pt x="512" y="512"/>
                    </a:lnTo>
                    <a:lnTo>
                      <a:pt x="390" y="658"/>
                    </a:lnTo>
                    <a:lnTo>
                      <a:pt x="293" y="804"/>
                    </a:lnTo>
                    <a:lnTo>
                      <a:pt x="195" y="950"/>
                    </a:lnTo>
                    <a:lnTo>
                      <a:pt x="122" y="1120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Shape 738"/>
              <p:cNvSpPr/>
              <p:nvPr/>
            </p:nvSpPr>
            <p:spPr>
              <a:xfrm>
                <a:off x="5411925" y="5110925"/>
                <a:ext cx="188775" cy="189400"/>
              </a:xfrm>
              <a:custGeom>
                <a:avLst/>
                <a:gdLst/>
                <a:ahLst/>
                <a:cxnLst/>
                <a:rect l="0" t="0" r="0" b="0"/>
                <a:pathLst>
                  <a:path w="7551" h="7576" fill="none" extrusionOk="0">
                    <a:moveTo>
                      <a:pt x="0" y="3776"/>
                    </a:moveTo>
                    <a:lnTo>
                      <a:pt x="0" y="3776"/>
                    </a:lnTo>
                    <a:lnTo>
                      <a:pt x="25" y="3410"/>
                    </a:lnTo>
                    <a:lnTo>
                      <a:pt x="73" y="3021"/>
                    </a:lnTo>
                    <a:lnTo>
                      <a:pt x="171" y="2655"/>
                    </a:lnTo>
                    <a:lnTo>
                      <a:pt x="293" y="2314"/>
                    </a:lnTo>
                    <a:lnTo>
                      <a:pt x="463" y="1973"/>
                    </a:lnTo>
                    <a:lnTo>
                      <a:pt x="658" y="1681"/>
                    </a:lnTo>
                    <a:lnTo>
                      <a:pt x="877" y="1389"/>
                    </a:lnTo>
                    <a:lnTo>
                      <a:pt x="1121" y="1121"/>
                    </a:lnTo>
                    <a:lnTo>
                      <a:pt x="1389" y="877"/>
                    </a:lnTo>
                    <a:lnTo>
                      <a:pt x="1656" y="658"/>
                    </a:lnTo>
                    <a:lnTo>
                      <a:pt x="1973" y="463"/>
                    </a:lnTo>
                    <a:lnTo>
                      <a:pt x="2314" y="293"/>
                    </a:lnTo>
                    <a:lnTo>
                      <a:pt x="2655" y="171"/>
                    </a:lnTo>
                    <a:lnTo>
                      <a:pt x="3020" y="74"/>
                    </a:lnTo>
                    <a:lnTo>
                      <a:pt x="3386" y="25"/>
                    </a:lnTo>
                    <a:lnTo>
                      <a:pt x="3775" y="1"/>
                    </a:lnTo>
                    <a:lnTo>
                      <a:pt x="3775" y="1"/>
                    </a:lnTo>
                    <a:lnTo>
                      <a:pt x="4165" y="25"/>
                    </a:lnTo>
                    <a:lnTo>
                      <a:pt x="4555" y="74"/>
                    </a:lnTo>
                    <a:lnTo>
                      <a:pt x="4896" y="171"/>
                    </a:lnTo>
                    <a:lnTo>
                      <a:pt x="5261" y="293"/>
                    </a:lnTo>
                    <a:lnTo>
                      <a:pt x="5578" y="463"/>
                    </a:lnTo>
                    <a:lnTo>
                      <a:pt x="5894" y="658"/>
                    </a:lnTo>
                    <a:lnTo>
                      <a:pt x="6186" y="877"/>
                    </a:lnTo>
                    <a:lnTo>
                      <a:pt x="6454" y="1121"/>
                    </a:lnTo>
                    <a:lnTo>
                      <a:pt x="6698" y="1389"/>
                    </a:lnTo>
                    <a:lnTo>
                      <a:pt x="6917" y="1681"/>
                    </a:lnTo>
                    <a:lnTo>
                      <a:pt x="7112" y="1973"/>
                    </a:lnTo>
                    <a:lnTo>
                      <a:pt x="7258" y="2314"/>
                    </a:lnTo>
                    <a:lnTo>
                      <a:pt x="7404" y="2655"/>
                    </a:lnTo>
                    <a:lnTo>
                      <a:pt x="7477" y="3021"/>
                    </a:lnTo>
                    <a:lnTo>
                      <a:pt x="7550" y="3410"/>
                    </a:lnTo>
                    <a:lnTo>
                      <a:pt x="7550" y="3776"/>
                    </a:lnTo>
                    <a:lnTo>
                      <a:pt x="7550" y="3776"/>
                    </a:lnTo>
                    <a:lnTo>
                      <a:pt x="7550" y="4165"/>
                    </a:lnTo>
                    <a:lnTo>
                      <a:pt x="7477" y="4555"/>
                    </a:lnTo>
                    <a:lnTo>
                      <a:pt x="7404" y="4920"/>
                    </a:lnTo>
                    <a:lnTo>
                      <a:pt x="7258" y="5261"/>
                    </a:lnTo>
                    <a:lnTo>
                      <a:pt x="7112" y="5578"/>
                    </a:lnTo>
                    <a:lnTo>
                      <a:pt x="6917" y="5895"/>
                    </a:lnTo>
                    <a:lnTo>
                      <a:pt x="6698" y="6187"/>
                    </a:lnTo>
                    <a:lnTo>
                      <a:pt x="6454" y="6455"/>
                    </a:lnTo>
                    <a:lnTo>
                      <a:pt x="6186" y="6698"/>
                    </a:lnTo>
                    <a:lnTo>
                      <a:pt x="5894" y="6917"/>
                    </a:lnTo>
                    <a:lnTo>
                      <a:pt x="5578" y="7112"/>
                    </a:lnTo>
                    <a:lnTo>
                      <a:pt x="5261" y="7258"/>
                    </a:lnTo>
                    <a:lnTo>
                      <a:pt x="4896" y="7405"/>
                    </a:lnTo>
                    <a:lnTo>
                      <a:pt x="4555" y="7478"/>
                    </a:lnTo>
                    <a:lnTo>
                      <a:pt x="4165" y="7551"/>
                    </a:lnTo>
                    <a:lnTo>
                      <a:pt x="3775" y="7575"/>
                    </a:lnTo>
                    <a:lnTo>
                      <a:pt x="3775" y="7575"/>
                    </a:lnTo>
                    <a:lnTo>
                      <a:pt x="3386" y="7551"/>
                    </a:lnTo>
                    <a:lnTo>
                      <a:pt x="3020" y="7478"/>
                    </a:lnTo>
                    <a:lnTo>
                      <a:pt x="2655" y="7405"/>
                    </a:lnTo>
                    <a:lnTo>
                      <a:pt x="2314" y="7258"/>
                    </a:lnTo>
                    <a:lnTo>
                      <a:pt x="1973" y="7112"/>
                    </a:lnTo>
                    <a:lnTo>
                      <a:pt x="1656" y="6917"/>
                    </a:lnTo>
                    <a:lnTo>
                      <a:pt x="1389" y="6698"/>
                    </a:lnTo>
                    <a:lnTo>
                      <a:pt x="1121" y="6455"/>
                    </a:lnTo>
                    <a:lnTo>
                      <a:pt x="877" y="6187"/>
                    </a:lnTo>
                    <a:lnTo>
                      <a:pt x="658" y="5895"/>
                    </a:lnTo>
                    <a:lnTo>
                      <a:pt x="463" y="5578"/>
                    </a:lnTo>
                    <a:lnTo>
                      <a:pt x="293" y="5261"/>
                    </a:lnTo>
                    <a:lnTo>
                      <a:pt x="171" y="4920"/>
                    </a:lnTo>
                    <a:lnTo>
                      <a:pt x="73" y="4555"/>
                    </a:lnTo>
                    <a:lnTo>
                      <a:pt x="25" y="4165"/>
                    </a:lnTo>
                    <a:lnTo>
                      <a:pt x="0" y="3776"/>
                    </a:lnTo>
                    <a:lnTo>
                      <a:pt x="0" y="3776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Shape 739"/>
              <p:cNvSpPr/>
              <p:nvPr/>
            </p:nvSpPr>
            <p:spPr>
              <a:xfrm>
                <a:off x="5367475" y="5025075"/>
                <a:ext cx="81600" cy="105975"/>
              </a:xfrm>
              <a:custGeom>
                <a:avLst/>
                <a:gdLst/>
                <a:ahLst/>
                <a:cxnLst/>
                <a:rect l="0" t="0" r="0" b="0"/>
                <a:pathLst>
                  <a:path w="3264" h="4239" fill="none" extrusionOk="0">
                    <a:moveTo>
                      <a:pt x="0" y="1"/>
                    </a:moveTo>
                    <a:lnTo>
                      <a:pt x="3264" y="4238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Shape 740"/>
              <p:cNvSpPr/>
              <p:nvPr/>
            </p:nvSpPr>
            <p:spPr>
              <a:xfrm>
                <a:off x="5567800" y="4999500"/>
                <a:ext cx="115100" cy="133975"/>
              </a:xfrm>
              <a:custGeom>
                <a:avLst/>
                <a:gdLst/>
                <a:ahLst/>
                <a:cxnLst/>
                <a:rect l="0" t="0" r="0" b="0"/>
                <a:pathLst>
                  <a:path w="4604" h="5359" fill="none" extrusionOk="0">
                    <a:moveTo>
                      <a:pt x="0" y="5359"/>
                    </a:moveTo>
                    <a:lnTo>
                      <a:pt x="4603" y="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Shape 741"/>
              <p:cNvSpPr/>
              <p:nvPr/>
            </p:nvSpPr>
            <p:spPr>
              <a:xfrm>
                <a:off x="5600075" y="5217475"/>
                <a:ext cx="127275" cy="16475"/>
              </a:xfrm>
              <a:custGeom>
                <a:avLst/>
                <a:gdLst/>
                <a:ahLst/>
                <a:cxnLst/>
                <a:rect l="0" t="0" r="0" b="0"/>
                <a:pathLst>
                  <a:path w="5091" h="659" fill="none" extrusionOk="0">
                    <a:moveTo>
                      <a:pt x="5090" y="658"/>
                    </a:move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Shape 742"/>
              <p:cNvSpPr/>
              <p:nvPr/>
            </p:nvSpPr>
            <p:spPr>
              <a:xfrm>
                <a:off x="5497775" y="5299675"/>
                <a:ext cx="4900" cy="126675"/>
              </a:xfrm>
              <a:custGeom>
                <a:avLst/>
                <a:gdLst/>
                <a:ahLst/>
                <a:cxnLst/>
                <a:rect l="0" t="0" r="0" b="0"/>
                <a:pathLst>
                  <a:path w="196" h="5067" fill="none" extrusionOk="0">
                    <a:moveTo>
                      <a:pt x="0" y="5067"/>
                    </a:moveTo>
                    <a:lnTo>
                      <a:pt x="195" y="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Shape 743"/>
              <p:cNvSpPr/>
              <p:nvPr/>
            </p:nvSpPr>
            <p:spPr>
              <a:xfrm>
                <a:off x="5277975" y="5241825"/>
                <a:ext cx="141275" cy="58500"/>
              </a:xfrm>
              <a:custGeom>
                <a:avLst/>
                <a:gdLst/>
                <a:ahLst/>
                <a:cxnLst/>
                <a:rect l="0" t="0" r="0" b="0"/>
                <a:pathLst>
                  <a:path w="5651" h="2340" fill="none" extrusionOk="0">
                    <a:moveTo>
                      <a:pt x="0" y="2339"/>
                    </a:moveTo>
                    <a:lnTo>
                      <a:pt x="5651" y="1"/>
                    </a:lnTo>
                  </a:path>
                </a:pathLst>
              </a:custGeom>
              <a:noFill/>
              <a:ln w="28575" cap="rnd" cmpd="sng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154198" y="4030772"/>
              <a:ext cx="31630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Cyber-Physical Systems</a:t>
              </a:r>
            </a:p>
          </p:txBody>
        </p:sp>
      </p:grpSp>
      <p:sp>
        <p:nvSpPr>
          <p:cNvPr id="62" name="Rectangle 2"/>
          <p:cNvSpPr txBox="1">
            <a:spLocks noChangeArrowheads="1"/>
          </p:cNvSpPr>
          <p:nvPr/>
        </p:nvSpPr>
        <p:spPr bwMode="auto">
          <a:xfrm>
            <a:off x="685800" y="76199"/>
            <a:ext cx="7772400" cy="185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Restarting</a:t>
            </a:r>
          </a:p>
          <a:p>
            <a:r>
              <a:rPr lang="en-US" altLang="en-US" dirty="0">
                <a:latin typeface="Calibri" panose="020F0502020204030204" pitchFamily="34" charset="0"/>
              </a:rPr>
              <a:t>Past to Future</a:t>
            </a:r>
          </a:p>
        </p:txBody>
      </p:sp>
      <p:sp>
        <p:nvSpPr>
          <p:cNvPr id="63" name="Chevron 62"/>
          <p:cNvSpPr/>
          <p:nvPr/>
        </p:nvSpPr>
        <p:spPr>
          <a:xfrm>
            <a:off x="3886200" y="2309659"/>
            <a:ext cx="592589" cy="2402474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4400" y="6278880"/>
            <a:ext cx="457200" cy="45720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algn="ctr"/>
            <a:fld id="{9057BC08-77A8-FA45-B465-B38B914BB48E}" type="slidenum">
              <a:rPr lang="en-US" altLang="en-US" smtClean="0"/>
              <a:pPr algn="ctr"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03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Restarts?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Reliably remove malicious components</a:t>
            </a:r>
          </a:p>
          <a:p>
            <a:r>
              <a:rPr lang="en-US" dirty="0"/>
              <a:t>Can be performed safely for real-time system</a:t>
            </a:r>
          </a:p>
          <a:p>
            <a:r>
              <a:rPr lang="en-US" dirty="0"/>
              <a:t>Can be initiated through HW WD timers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495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Architecture</a:t>
            </a:r>
            <a:endParaRPr lang="en-US" altLang="en-US" dirty="0">
              <a:latin typeface="Calibri" panose="020F0502020204030204" pitchFamily="34" charset="0"/>
            </a:endParaRPr>
          </a:p>
        </p:txBody>
      </p:sp>
      <p:pic>
        <p:nvPicPr>
          <p:cNvPr id="39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104784">
            <a:off x="310175" y="2133542"/>
            <a:ext cx="1522367" cy="649277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117" y="4784260"/>
            <a:ext cx="9144000" cy="61602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alibri" panose="020F0502020204030204" pitchFamily="34" charset="0"/>
              </a:rPr>
              <a:t>CC: Not verified, can create unsafe commands</a:t>
            </a:r>
          </a:p>
        </p:txBody>
      </p:sp>
      <p:sp>
        <p:nvSpPr>
          <p:cNvPr id="57" name="Content Placeholder 2"/>
          <p:cNvSpPr txBox="1">
            <a:spLocks/>
          </p:cNvSpPr>
          <p:nvPr/>
        </p:nvSpPr>
        <p:spPr bwMode="auto">
          <a:xfrm>
            <a:off x="-152398" y="4797243"/>
            <a:ext cx="9143998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latin typeface="Calibri" panose="020F0502020204030204" pitchFamily="34" charset="0"/>
              </a:rPr>
              <a:t>SC: Can always keep the system safe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 bwMode="auto">
          <a:xfrm>
            <a:off x="533401" y="4548052"/>
            <a:ext cx="7772400" cy="11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latin typeface="Calibri" panose="020F0502020204030204" pitchFamily="34" charset="0"/>
              </a:rPr>
              <a:t>Decision Module: Predicts if the future states are safe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0" y="4797243"/>
            <a:ext cx="9143999" cy="69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latin typeface="Calibri" panose="020F0502020204030204" pitchFamily="34" charset="0"/>
              </a:rPr>
              <a:t>Watchdog timer: restart the board upon fail-stop</a:t>
            </a:r>
          </a:p>
        </p:txBody>
      </p:sp>
      <p:sp>
        <p:nvSpPr>
          <p:cNvPr id="61" name="Content Placeholder 2"/>
          <p:cNvSpPr txBox="1">
            <a:spLocks/>
          </p:cNvSpPr>
          <p:nvPr/>
        </p:nvSpPr>
        <p:spPr bwMode="auto">
          <a:xfrm>
            <a:off x="-152398" y="4539658"/>
            <a:ext cx="9143999" cy="110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latin typeface="Calibri" panose="020F0502020204030204" pitchFamily="34" charset="0"/>
              </a:rPr>
              <a:t>Rescue unit: bare-metal, verified</a:t>
            </a:r>
          </a:p>
          <a:p>
            <a:pPr marL="0" indent="0" algn="ctr">
              <a:buFontTx/>
              <a:buNone/>
            </a:pPr>
            <a:r>
              <a:rPr lang="en-US" dirty="0">
                <a:latin typeface="Calibri" panose="020F0502020204030204" pitchFamily="34" charset="0"/>
              </a:rPr>
              <a:t>Main unit: OS/firmware can fail</a:t>
            </a:r>
          </a:p>
        </p:txBody>
      </p:sp>
      <p:sp>
        <p:nvSpPr>
          <p:cNvPr id="4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4400" y="6278880"/>
            <a:ext cx="457200" cy="45720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algn="ctr"/>
            <a:fld id="{9057BC08-77A8-FA45-B465-B38B914BB48E}" type="slidenum">
              <a:rPr lang="en-US" altLang="en-US" smtClean="0"/>
              <a:pPr algn="ctr"/>
              <a:t>6</a:t>
            </a:fld>
            <a:endParaRPr lang="en-US" altLang="en-US" dirty="0"/>
          </a:p>
        </p:txBody>
      </p:sp>
      <p:sp>
        <p:nvSpPr>
          <p:cNvPr id="128" name="CustomShape 2"/>
          <p:cNvSpPr/>
          <p:nvPr/>
        </p:nvSpPr>
        <p:spPr>
          <a:xfrm>
            <a:off x="3817573" y="1365484"/>
            <a:ext cx="2545683" cy="2439720"/>
          </a:xfrm>
          <a:prstGeom prst="rect">
            <a:avLst/>
          </a:prstGeom>
          <a:solidFill>
            <a:srgbClr val="8064A2">
              <a:lumMod val="40000"/>
              <a:lumOff val="60000"/>
              <a:alpha val="86000"/>
            </a:srgbClr>
          </a:solidFill>
          <a:ln w="28575">
            <a:solidFill>
              <a:sysClr val="windowText" lastClr="000000">
                <a:lumMod val="95000"/>
                <a:lumOff val="5000"/>
              </a:sysClr>
            </a:solidFill>
            <a:prstDash val="solid"/>
            <a:round/>
          </a:ln>
        </p:spPr>
      </p:sp>
      <p:sp>
        <p:nvSpPr>
          <p:cNvPr id="129" name="CustomShape 2"/>
          <p:cNvSpPr/>
          <p:nvPr/>
        </p:nvSpPr>
        <p:spPr>
          <a:xfrm>
            <a:off x="3948989" y="1427773"/>
            <a:ext cx="2327718" cy="1750766"/>
          </a:xfrm>
          <a:prstGeom prst="rect">
            <a:avLst/>
          </a:prstGeom>
          <a:pattFill prst="pct10">
            <a:fgClr>
              <a:srgbClr val="C0504D">
                <a:lumMod val="75000"/>
              </a:srgbClr>
            </a:fgClr>
            <a:bgClr>
              <a:sysClr val="window" lastClr="FFFFFF"/>
            </a:bgClr>
          </a:pattFill>
          <a:ln w="25560">
            <a:solidFill>
              <a:sysClr val="windowText" lastClr="000000">
                <a:lumMod val="95000"/>
                <a:lumOff val="5000"/>
              </a:sysClr>
            </a:solidFill>
            <a:prstDash val="solid"/>
            <a:round/>
          </a:ln>
        </p:spPr>
        <p:txBody>
          <a:bodyPr/>
          <a:lstStyle/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RTOS</a:t>
            </a:r>
          </a:p>
        </p:txBody>
      </p:sp>
      <p:sp>
        <p:nvSpPr>
          <p:cNvPr id="130" name="CustomShape 1"/>
          <p:cNvSpPr/>
          <p:nvPr/>
        </p:nvSpPr>
        <p:spPr>
          <a:xfrm>
            <a:off x="1777448" y="1365484"/>
            <a:ext cx="1861453" cy="2439720"/>
          </a:xfrm>
          <a:prstGeom prst="rect">
            <a:avLst/>
          </a:prstGeom>
          <a:solidFill>
            <a:srgbClr val="9BBB59">
              <a:lumMod val="60000"/>
              <a:lumOff val="40000"/>
              <a:alpha val="50000"/>
            </a:srgbClr>
          </a:solidFill>
          <a:ln w="28575">
            <a:solidFill>
              <a:sysClr val="windowText" lastClr="000000">
                <a:lumMod val="95000"/>
                <a:lumOff val="5000"/>
              </a:sysClr>
            </a:solidFill>
            <a:prstDash val="solid"/>
            <a:round/>
          </a:ln>
        </p:spPr>
      </p:sp>
      <p:sp>
        <p:nvSpPr>
          <p:cNvPr id="131" name="CustomShape 6"/>
          <p:cNvSpPr/>
          <p:nvPr/>
        </p:nvSpPr>
        <p:spPr>
          <a:xfrm>
            <a:off x="1533152" y="2462516"/>
            <a:ext cx="545414" cy="24565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32" name="CustomShape 15"/>
          <p:cNvSpPr/>
          <p:nvPr/>
        </p:nvSpPr>
        <p:spPr>
          <a:xfrm>
            <a:off x="1661211" y="1166678"/>
            <a:ext cx="1463715" cy="1539303"/>
          </a:xfrm>
          <a:prstGeom prst="bentConnector2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54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3" name="CustomShape 20"/>
          <p:cNvSpPr/>
          <p:nvPr/>
        </p:nvSpPr>
        <p:spPr>
          <a:xfrm rot="16200000">
            <a:off x="1078859" y="2411903"/>
            <a:ext cx="1933403" cy="306360"/>
          </a:xfrm>
          <a:prstGeom prst="trapezoid">
            <a:avLst>
              <a:gd name="adj" fmla="val 58989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70" dirty="0">
                <a:solidFill>
                  <a:srgbClr val="000000"/>
                </a:solidFill>
                <a:ea typeface="Arial" charset="0"/>
                <a:cs typeface="Arial" charset="0"/>
              </a:rPr>
              <a:t>Decision Module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4" name="CustomShape 25"/>
          <p:cNvSpPr/>
          <p:nvPr/>
        </p:nvSpPr>
        <p:spPr>
          <a:xfrm>
            <a:off x="1823166" y="3773366"/>
            <a:ext cx="168984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Safety Unit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5" name="CustomShape 26"/>
          <p:cNvSpPr/>
          <p:nvPr/>
        </p:nvSpPr>
        <p:spPr>
          <a:xfrm flipV="1">
            <a:off x="1088407" y="1365485"/>
            <a:ext cx="0" cy="625432"/>
          </a:xfrm>
          <a:prstGeom prst="straightConnector1">
            <a:avLst/>
          </a:prstGeom>
          <a:noFill/>
          <a:ln w="41275">
            <a:solidFill>
              <a:srgbClr val="1F497D">
                <a:lumMod val="60000"/>
                <a:lumOff val="40000"/>
              </a:srgbClr>
            </a:solidFill>
            <a:round/>
            <a:tailEnd type="triangle" w="med" len="med"/>
          </a:ln>
        </p:spPr>
      </p:sp>
      <p:sp>
        <p:nvSpPr>
          <p:cNvPr id="136" name="CustomShape 28"/>
          <p:cNvSpPr/>
          <p:nvPr/>
        </p:nvSpPr>
        <p:spPr>
          <a:xfrm>
            <a:off x="4551965" y="3793571"/>
            <a:ext cx="138348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Complex Unit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070702" y="1705627"/>
            <a:ext cx="2061673" cy="493356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Complex Controller</a:t>
            </a:r>
            <a:endParaRPr sz="15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3913645" y="3266254"/>
            <a:ext cx="727054" cy="49107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sysDash"/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a typeface="Arial" charset="0"/>
                <a:cs typeface="Arial" charset="0"/>
              </a:rPr>
              <a:t>WD Timers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9" name="CustomShape 16"/>
          <p:cNvSpPr/>
          <p:nvPr/>
        </p:nvSpPr>
        <p:spPr>
          <a:xfrm>
            <a:off x="5591655" y="3293072"/>
            <a:ext cx="741143" cy="4136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ea typeface="Arial" charset="0"/>
                <a:cs typeface="Arial" charset="0"/>
              </a:rPr>
              <a:t>RESET</a:t>
            </a:r>
          </a:p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ea typeface="Arial" charset="0"/>
                <a:cs typeface="Arial" charset="0"/>
              </a:rPr>
              <a:t> PIN</a:t>
            </a:r>
            <a:endParaRPr sz="12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4082178" y="2343892"/>
            <a:ext cx="2050197" cy="404423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Monitoring Unit</a:t>
            </a:r>
            <a:endParaRPr sz="15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4724882" y="3266254"/>
            <a:ext cx="866773" cy="49107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sysDash"/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  <a:ea typeface="Arial" charset="0"/>
                <a:cs typeface="Arial" charset="0"/>
              </a:rPr>
              <a:t>PeriodicTimers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cxnSp>
        <p:nvCxnSpPr>
          <p:cNvPr id="142" name="Elbow Connector 4"/>
          <p:cNvCxnSpPr/>
          <p:nvPr/>
        </p:nvCxnSpPr>
        <p:spPr>
          <a:xfrm rot="10800000" flipV="1">
            <a:off x="2180139" y="1964888"/>
            <a:ext cx="1874519" cy="274320"/>
          </a:xfrm>
          <a:prstGeom prst="bentConnector3">
            <a:avLst>
              <a:gd name="adj1" fmla="val 40747"/>
            </a:avLst>
          </a:prstGeom>
          <a:noFill/>
          <a:ln w="762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flipH="1">
            <a:off x="2182695" y="3061084"/>
            <a:ext cx="736692" cy="0"/>
          </a:xfrm>
          <a:prstGeom prst="straightConnector1">
            <a:avLst/>
          </a:prstGeom>
          <a:noFill/>
          <a:ln w="762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sp>
        <p:nvSpPr>
          <p:cNvPr id="144" name="CustomShape 23"/>
          <p:cNvSpPr/>
          <p:nvPr/>
        </p:nvSpPr>
        <p:spPr>
          <a:xfrm>
            <a:off x="2531922" y="2710167"/>
            <a:ext cx="1029213" cy="7099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Safety Controller</a:t>
            </a:r>
            <a:endParaRPr sz="15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>
            <a:off x="5935445" y="2726225"/>
            <a:ext cx="0" cy="667559"/>
          </a:xfrm>
          <a:prstGeom prst="straightConnector1">
            <a:avLst/>
          </a:prstGeom>
          <a:noFill/>
          <a:ln w="508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sp>
        <p:nvSpPr>
          <p:cNvPr id="146" name="Rounded Rectangle 13"/>
          <p:cNvSpPr/>
          <p:nvPr/>
        </p:nvSpPr>
        <p:spPr>
          <a:xfrm>
            <a:off x="735302" y="1078131"/>
            <a:ext cx="925906" cy="32451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4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Sensors</a:t>
            </a:r>
          </a:p>
        </p:txBody>
      </p:sp>
      <p:sp>
        <p:nvSpPr>
          <p:cNvPr id="148" name="Left-Right Arrow 18"/>
          <p:cNvSpPr/>
          <p:nvPr/>
        </p:nvSpPr>
        <p:spPr>
          <a:xfrm>
            <a:off x="6152718" y="1739499"/>
            <a:ext cx="548424" cy="286531"/>
          </a:xfrm>
          <a:prstGeom prst="leftRightArrow">
            <a:avLst>
              <a:gd name="adj1" fmla="val 50000"/>
              <a:gd name="adj2" fmla="val 3088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54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696367" y="1365485"/>
            <a:ext cx="2091550" cy="1138109"/>
          </a:xfrm>
          <a:prstGeom prst="rect">
            <a:avLst/>
          </a:prstGeom>
          <a:noFill/>
          <a:ln w="25560">
            <a:noFill/>
            <a:prstDash val="solid"/>
            <a:round/>
          </a:ln>
        </p:spPr>
        <p:txBody>
          <a:bodyPr/>
          <a:lstStyle/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Arial"/>
              </a:rPr>
              <a:t>- </a:t>
            </a:r>
            <a:r>
              <a:rPr lang="en-US" sz="1500" dirty="0">
                <a:solidFill>
                  <a:prstClr val="black"/>
                </a:solidFill>
                <a:latin typeface="Arial"/>
              </a:rPr>
              <a:t>User Input</a:t>
            </a:r>
          </a:p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Arial"/>
              </a:rPr>
              <a:t>- </a:t>
            </a:r>
            <a:r>
              <a:rPr lang="en-US" sz="1500">
                <a:solidFill>
                  <a:prstClr val="black"/>
                </a:solidFill>
                <a:latin typeface="Arial"/>
              </a:rPr>
              <a:t>Network Connection</a:t>
            </a:r>
            <a:endParaRPr lang="en-US" sz="1500" dirty="0">
              <a:solidFill>
                <a:prstClr val="black"/>
              </a:solidFill>
              <a:latin typeface="Arial"/>
            </a:endParaRPr>
          </a:p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Arial"/>
              </a:rPr>
              <a:t>- External Peripherals</a:t>
            </a:r>
          </a:p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s-IS" sz="1500" dirty="0">
                <a:solidFill>
                  <a:prstClr val="black"/>
                </a:solidFill>
                <a:latin typeface="Arial"/>
              </a:rPr>
              <a:t>- …</a:t>
            </a:r>
            <a:endParaRPr lang="en-US" sz="15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50" name="CustomShape 8"/>
          <p:cNvSpPr/>
          <p:nvPr/>
        </p:nvSpPr>
        <p:spPr>
          <a:xfrm>
            <a:off x="3102832" y="1164936"/>
            <a:ext cx="2103120" cy="502920"/>
          </a:xfrm>
          <a:prstGeom prst="bentConnector3">
            <a:avLst>
              <a:gd name="adj1" fmla="val 99557"/>
            </a:avLst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54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H="1">
            <a:off x="6204459" y="3033636"/>
            <a:ext cx="736692" cy="0"/>
          </a:xfrm>
          <a:prstGeom prst="straightConnector1">
            <a:avLst/>
          </a:prstGeom>
          <a:noFill/>
          <a:ln w="635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sp>
        <p:nvSpPr>
          <p:cNvPr id="152" name="CustomShape 2"/>
          <p:cNvSpPr/>
          <p:nvPr/>
        </p:nvSpPr>
        <p:spPr>
          <a:xfrm>
            <a:off x="6743736" y="2689897"/>
            <a:ext cx="1352022" cy="744120"/>
          </a:xfrm>
          <a:prstGeom prst="rect">
            <a:avLst/>
          </a:prstGeom>
          <a:solidFill>
            <a:srgbClr val="FFD579">
              <a:alpha val="99000"/>
            </a:srgbClr>
          </a:solidFill>
          <a:ln w="25560">
            <a:solidFill>
              <a:sysClr val="windowText" lastClr="000000">
                <a:lumMod val="95000"/>
                <a:lumOff val="5000"/>
              </a:sysClr>
            </a:solidFill>
            <a:prstDash val="solid"/>
            <a:round/>
          </a:ln>
        </p:spPr>
        <p:txBody>
          <a:bodyPr anchor="ctr"/>
          <a:lstStyle/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Read-Only Memory</a:t>
            </a:r>
          </a:p>
        </p:txBody>
      </p:sp>
    </p:spTree>
    <p:extLst>
      <p:ext uri="{BB962C8B-B14F-4D97-AF65-F5344CB8AC3E}">
        <p14:creationId xmlns:p14="http://schemas.microsoft.com/office/powerpoint/2010/main" val="57570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/>
      <p:bldP spid="57" grpId="1"/>
      <p:bldP spid="58" grpId="0"/>
      <p:bldP spid="58" grpId="1"/>
      <p:bldP spid="60" grpId="0"/>
      <p:bldP spid="60" grpId="1"/>
      <p:bldP spid="61" grpId="0"/>
      <p:bldP spid="61" grpId="1"/>
      <p:bldP spid="129" grpId="0" animBg="1"/>
      <p:bldP spid="132" grpId="0" animBg="1"/>
      <p:bldP spid="133" grpId="0" animBg="1"/>
      <p:bldP spid="134" grpId="0"/>
      <p:bldP spid="136" grpId="0"/>
      <p:bldP spid="137" grpId="0" animBg="1"/>
      <p:bldP spid="138" grpId="0" animBg="1"/>
      <p:bldP spid="139" grpId="0"/>
      <p:bldP spid="140" grpId="0" animBg="1"/>
      <p:bldP spid="141" grpId="0" animBg="1"/>
      <p:bldP spid="144" grpId="0" animBg="1"/>
      <p:bldP spid="146" grpId="0" animBg="1"/>
      <p:bldP spid="148" grpId="0" animBg="1"/>
      <p:bldP spid="149" grpId="0"/>
      <p:bldP spid="150" grpId="0" animBg="1"/>
      <p:bldP spid="1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bg2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2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Physical Safety!</a:t>
            </a:r>
          </a:p>
        </p:txBody>
      </p:sp>
      <p:sp>
        <p:nvSpPr>
          <p:cNvPr id="4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34400" y="6278880"/>
            <a:ext cx="457200" cy="457200"/>
          </a:xfrm>
          <a:prstGeom prst="roundRect">
            <a:avLst/>
          </a:prstGeom>
          <a:solidFill>
            <a:schemeClr val="tx1">
              <a:lumMod val="85000"/>
            </a:schemeClr>
          </a:solidFill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algn="ctr"/>
            <a:fld id="{9057BC08-77A8-FA45-B465-B38B914BB48E}" type="slidenum">
              <a:rPr lang="en-US" altLang="en-US" smtClean="0"/>
              <a:pPr algn="ctr"/>
              <a:t>7</a:t>
            </a:fld>
            <a:endParaRPr lang="en-US" altLang="en-US" dirty="0"/>
          </a:p>
        </p:txBody>
      </p:sp>
      <p:pic>
        <p:nvPicPr>
          <p:cNvPr id="39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104784">
            <a:off x="328803" y="2116122"/>
            <a:ext cx="1522367" cy="649277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CustomShape 2"/>
          <p:cNvSpPr/>
          <p:nvPr/>
        </p:nvSpPr>
        <p:spPr>
          <a:xfrm>
            <a:off x="3836201" y="1348064"/>
            <a:ext cx="2545683" cy="2439720"/>
          </a:xfrm>
          <a:prstGeom prst="rect">
            <a:avLst/>
          </a:prstGeom>
          <a:solidFill>
            <a:srgbClr val="8064A2">
              <a:lumMod val="40000"/>
              <a:lumOff val="60000"/>
              <a:alpha val="86000"/>
            </a:srgbClr>
          </a:solidFill>
          <a:ln w="28575">
            <a:solidFill>
              <a:sysClr val="windowText" lastClr="000000">
                <a:lumMod val="95000"/>
                <a:lumOff val="5000"/>
              </a:sysClr>
            </a:solidFill>
            <a:prstDash val="solid"/>
            <a:round/>
          </a:ln>
        </p:spPr>
      </p:sp>
      <p:sp>
        <p:nvSpPr>
          <p:cNvPr id="129" name="CustomShape 2"/>
          <p:cNvSpPr/>
          <p:nvPr/>
        </p:nvSpPr>
        <p:spPr>
          <a:xfrm>
            <a:off x="3967617" y="1410353"/>
            <a:ext cx="2327718" cy="1750766"/>
          </a:xfrm>
          <a:prstGeom prst="rect">
            <a:avLst/>
          </a:prstGeom>
          <a:pattFill prst="pct10">
            <a:fgClr>
              <a:srgbClr val="C0504D">
                <a:lumMod val="75000"/>
              </a:srgbClr>
            </a:fgClr>
            <a:bgClr>
              <a:sysClr val="window" lastClr="FFFFFF"/>
            </a:bgClr>
          </a:pattFill>
          <a:ln w="25560">
            <a:solidFill>
              <a:sysClr val="windowText" lastClr="000000">
                <a:lumMod val="95000"/>
                <a:lumOff val="5000"/>
              </a:sysClr>
            </a:solidFill>
            <a:prstDash val="solid"/>
            <a:round/>
          </a:ln>
        </p:spPr>
        <p:txBody>
          <a:bodyPr/>
          <a:lstStyle/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RTOS</a:t>
            </a:r>
          </a:p>
        </p:txBody>
      </p:sp>
      <p:sp>
        <p:nvSpPr>
          <p:cNvPr id="130" name="CustomShape 1"/>
          <p:cNvSpPr/>
          <p:nvPr/>
        </p:nvSpPr>
        <p:spPr>
          <a:xfrm>
            <a:off x="1796076" y="1348064"/>
            <a:ext cx="1861453" cy="2439720"/>
          </a:xfrm>
          <a:prstGeom prst="rect">
            <a:avLst/>
          </a:prstGeom>
          <a:solidFill>
            <a:srgbClr val="9BBB59">
              <a:lumMod val="60000"/>
              <a:lumOff val="40000"/>
              <a:alpha val="50000"/>
            </a:srgbClr>
          </a:solidFill>
          <a:ln w="28575">
            <a:solidFill>
              <a:sysClr val="windowText" lastClr="000000">
                <a:lumMod val="95000"/>
                <a:lumOff val="5000"/>
              </a:sysClr>
            </a:solidFill>
            <a:prstDash val="solid"/>
            <a:round/>
          </a:ln>
        </p:spPr>
      </p:sp>
      <p:sp>
        <p:nvSpPr>
          <p:cNvPr id="131" name="CustomShape 6"/>
          <p:cNvSpPr/>
          <p:nvPr/>
        </p:nvSpPr>
        <p:spPr>
          <a:xfrm>
            <a:off x="1551780" y="2445096"/>
            <a:ext cx="545414" cy="24565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</p:sp>
      <p:sp>
        <p:nvSpPr>
          <p:cNvPr id="132" name="CustomShape 15"/>
          <p:cNvSpPr/>
          <p:nvPr/>
        </p:nvSpPr>
        <p:spPr>
          <a:xfrm>
            <a:off x="1679839" y="1149258"/>
            <a:ext cx="1463715" cy="1539303"/>
          </a:xfrm>
          <a:prstGeom prst="bentConnector2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54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33" name="CustomShape 20"/>
          <p:cNvSpPr/>
          <p:nvPr/>
        </p:nvSpPr>
        <p:spPr>
          <a:xfrm rot="16200000">
            <a:off x="1097487" y="2394483"/>
            <a:ext cx="1933403" cy="306360"/>
          </a:xfrm>
          <a:prstGeom prst="trapezoid">
            <a:avLst>
              <a:gd name="adj" fmla="val 58989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70" dirty="0">
                <a:solidFill>
                  <a:srgbClr val="000000"/>
                </a:solidFill>
                <a:ea typeface="Arial" charset="0"/>
                <a:cs typeface="Arial" charset="0"/>
              </a:rPr>
              <a:t>Decision Module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4" name="CustomShape 25"/>
          <p:cNvSpPr/>
          <p:nvPr/>
        </p:nvSpPr>
        <p:spPr>
          <a:xfrm>
            <a:off x="1841794" y="3755946"/>
            <a:ext cx="168984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Safety Unit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5" name="CustomShape 26"/>
          <p:cNvSpPr/>
          <p:nvPr/>
        </p:nvSpPr>
        <p:spPr>
          <a:xfrm flipV="1">
            <a:off x="1107035" y="1348065"/>
            <a:ext cx="0" cy="625432"/>
          </a:xfrm>
          <a:prstGeom prst="straightConnector1">
            <a:avLst/>
          </a:prstGeom>
          <a:noFill/>
          <a:ln w="41275">
            <a:solidFill>
              <a:srgbClr val="1F497D">
                <a:lumMod val="60000"/>
                <a:lumOff val="40000"/>
              </a:srgbClr>
            </a:solidFill>
            <a:round/>
            <a:tailEnd type="triangle" w="med" len="med"/>
          </a:ln>
        </p:spPr>
      </p:sp>
      <p:sp>
        <p:nvSpPr>
          <p:cNvPr id="136" name="CustomShape 28"/>
          <p:cNvSpPr/>
          <p:nvPr/>
        </p:nvSpPr>
        <p:spPr>
          <a:xfrm>
            <a:off x="4570593" y="3776151"/>
            <a:ext cx="1383480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Complex Unit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089330" y="1688207"/>
            <a:ext cx="2061673" cy="493356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Complex Controller</a:t>
            </a:r>
            <a:endParaRPr sz="15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3932273" y="3248834"/>
            <a:ext cx="727054" cy="49107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sysDash"/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a typeface="Arial" charset="0"/>
                <a:cs typeface="Arial" charset="0"/>
              </a:rPr>
              <a:t>WD Timers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39" name="CustomShape 16"/>
          <p:cNvSpPr/>
          <p:nvPr/>
        </p:nvSpPr>
        <p:spPr>
          <a:xfrm>
            <a:off x="5610283" y="3275652"/>
            <a:ext cx="741143" cy="4136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ea typeface="Arial" charset="0"/>
                <a:cs typeface="Arial" charset="0"/>
              </a:rPr>
              <a:t>RESET</a:t>
            </a:r>
          </a:p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ea typeface="Arial" charset="0"/>
                <a:cs typeface="Arial" charset="0"/>
              </a:rPr>
              <a:t> PIN</a:t>
            </a:r>
            <a:endParaRPr sz="12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4100806" y="2326472"/>
            <a:ext cx="2050197" cy="404423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Monitoring Unit</a:t>
            </a:r>
            <a:endParaRPr sz="15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4743510" y="3248834"/>
            <a:ext cx="866773" cy="49107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prstDash val="sysDash"/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  <a:ea typeface="Arial" charset="0"/>
                <a:cs typeface="Arial" charset="0"/>
              </a:rPr>
              <a:t>PeriodicTimers</a:t>
            </a:r>
            <a:endParaRPr sz="1454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cxnSp>
        <p:nvCxnSpPr>
          <p:cNvPr id="142" name="Elbow Connector 4"/>
          <p:cNvCxnSpPr/>
          <p:nvPr/>
        </p:nvCxnSpPr>
        <p:spPr>
          <a:xfrm rot="10800000" flipV="1">
            <a:off x="2198767" y="1947468"/>
            <a:ext cx="1874519" cy="274320"/>
          </a:xfrm>
          <a:prstGeom prst="bentConnector3">
            <a:avLst>
              <a:gd name="adj1" fmla="val 40747"/>
            </a:avLst>
          </a:prstGeom>
          <a:noFill/>
          <a:ln w="762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43" name="Straight Arrow Connector 142"/>
          <p:cNvCxnSpPr/>
          <p:nvPr/>
        </p:nvCxnSpPr>
        <p:spPr>
          <a:xfrm flipH="1">
            <a:off x="2201323" y="3043664"/>
            <a:ext cx="736692" cy="0"/>
          </a:xfrm>
          <a:prstGeom prst="straightConnector1">
            <a:avLst/>
          </a:prstGeom>
          <a:noFill/>
          <a:ln w="762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sp>
        <p:nvSpPr>
          <p:cNvPr id="144" name="CustomShape 23"/>
          <p:cNvSpPr/>
          <p:nvPr/>
        </p:nvSpPr>
        <p:spPr>
          <a:xfrm>
            <a:off x="2550550" y="2692747"/>
            <a:ext cx="1029213" cy="7099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txBody>
          <a:bodyPr lIns="90000" tIns="45000" rIns="90000" bIns="45000" anchor="ctr"/>
          <a:lstStyle/>
          <a:p>
            <a:pPr algn="ctr"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Safety Controller</a:t>
            </a:r>
            <a:endParaRPr sz="15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>
            <a:off x="5954073" y="2708805"/>
            <a:ext cx="0" cy="667559"/>
          </a:xfrm>
          <a:prstGeom prst="straightConnector1">
            <a:avLst/>
          </a:prstGeom>
          <a:noFill/>
          <a:ln w="508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sp>
        <p:nvSpPr>
          <p:cNvPr id="146" name="Rounded Rectangle 13"/>
          <p:cNvSpPr/>
          <p:nvPr/>
        </p:nvSpPr>
        <p:spPr>
          <a:xfrm>
            <a:off x="753930" y="1060711"/>
            <a:ext cx="925906" cy="32451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54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Sensors</a:t>
            </a:r>
          </a:p>
        </p:txBody>
      </p:sp>
      <p:sp>
        <p:nvSpPr>
          <p:cNvPr id="148" name="Left-Right Arrow 18"/>
          <p:cNvSpPr/>
          <p:nvPr/>
        </p:nvSpPr>
        <p:spPr>
          <a:xfrm>
            <a:off x="6171346" y="1722079"/>
            <a:ext cx="548424" cy="286531"/>
          </a:xfrm>
          <a:prstGeom prst="leftRightArrow">
            <a:avLst>
              <a:gd name="adj1" fmla="val 50000"/>
              <a:gd name="adj2" fmla="val 30881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54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714995" y="1348065"/>
            <a:ext cx="2091550" cy="1138109"/>
          </a:xfrm>
          <a:prstGeom prst="rect">
            <a:avLst/>
          </a:prstGeom>
          <a:noFill/>
          <a:ln w="25560">
            <a:noFill/>
            <a:prstDash val="solid"/>
            <a:round/>
          </a:ln>
        </p:spPr>
        <p:txBody>
          <a:bodyPr/>
          <a:lstStyle/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Arial"/>
              </a:rPr>
              <a:t>- </a:t>
            </a:r>
            <a:r>
              <a:rPr lang="en-US" sz="1500" dirty="0">
                <a:solidFill>
                  <a:prstClr val="black"/>
                </a:solidFill>
                <a:latin typeface="Arial"/>
              </a:rPr>
              <a:t>User Input</a:t>
            </a:r>
          </a:p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Arial"/>
              </a:rPr>
              <a:t>- </a:t>
            </a:r>
            <a:r>
              <a:rPr lang="en-US" sz="1500">
                <a:solidFill>
                  <a:prstClr val="black"/>
                </a:solidFill>
                <a:latin typeface="Arial"/>
              </a:rPr>
              <a:t>Network Connection</a:t>
            </a:r>
            <a:endParaRPr lang="en-US" sz="1500" dirty="0">
              <a:solidFill>
                <a:prstClr val="black"/>
              </a:solidFill>
              <a:latin typeface="Arial"/>
            </a:endParaRPr>
          </a:p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black"/>
                </a:solidFill>
                <a:latin typeface="Arial"/>
              </a:rPr>
              <a:t>- External Peripherals</a:t>
            </a:r>
          </a:p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is-IS" sz="1500" dirty="0">
                <a:solidFill>
                  <a:prstClr val="black"/>
                </a:solidFill>
                <a:latin typeface="Arial"/>
              </a:rPr>
              <a:t>- …</a:t>
            </a:r>
            <a:endParaRPr lang="en-US" sz="150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50" name="CustomShape 8"/>
          <p:cNvSpPr/>
          <p:nvPr/>
        </p:nvSpPr>
        <p:spPr>
          <a:xfrm>
            <a:off x="3121460" y="1147516"/>
            <a:ext cx="2103120" cy="502920"/>
          </a:xfrm>
          <a:prstGeom prst="bentConnector3">
            <a:avLst>
              <a:gd name="adj1" fmla="val 99557"/>
            </a:avLst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defTabSz="73846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54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cxnSp>
        <p:nvCxnSpPr>
          <p:cNvPr id="151" name="Straight Arrow Connector 150"/>
          <p:cNvCxnSpPr/>
          <p:nvPr/>
        </p:nvCxnSpPr>
        <p:spPr>
          <a:xfrm flipH="1">
            <a:off x="6223087" y="3016216"/>
            <a:ext cx="736692" cy="0"/>
          </a:xfrm>
          <a:prstGeom prst="straightConnector1">
            <a:avLst/>
          </a:prstGeom>
          <a:noFill/>
          <a:ln w="635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  <a:tailEnd type="triangle"/>
          </a:ln>
          <a:effectLst/>
        </p:spPr>
      </p:cxnSp>
      <p:sp>
        <p:nvSpPr>
          <p:cNvPr id="152" name="CustomShape 2"/>
          <p:cNvSpPr/>
          <p:nvPr/>
        </p:nvSpPr>
        <p:spPr>
          <a:xfrm>
            <a:off x="6762364" y="2672477"/>
            <a:ext cx="1352022" cy="744120"/>
          </a:xfrm>
          <a:prstGeom prst="rect">
            <a:avLst/>
          </a:prstGeom>
          <a:solidFill>
            <a:srgbClr val="FFD579">
              <a:alpha val="99000"/>
            </a:srgbClr>
          </a:solidFill>
          <a:ln w="25560">
            <a:solidFill>
              <a:sysClr val="windowText" lastClr="000000">
                <a:lumMod val="95000"/>
                <a:lumOff val="5000"/>
              </a:sysClr>
            </a:solidFill>
            <a:prstDash val="solid"/>
            <a:round/>
          </a:ln>
        </p:spPr>
        <p:txBody>
          <a:bodyPr anchor="ctr"/>
          <a:lstStyle/>
          <a:p>
            <a:pPr marL="0" marR="0" lvl="0" indent="0" algn="ctr" defTabSz="73846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Read-Only Memory</a:t>
            </a:r>
          </a:p>
        </p:txBody>
      </p:sp>
      <p:sp>
        <p:nvSpPr>
          <p:cNvPr id="420" name="Content Placeholder 2"/>
          <p:cNvSpPr txBox="1">
            <a:spLocks/>
          </p:cNvSpPr>
          <p:nvPr/>
        </p:nvSpPr>
        <p:spPr bwMode="auto">
          <a:xfrm>
            <a:off x="-152398" y="4539658"/>
            <a:ext cx="9143999" cy="110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>
                <a:latin typeface="Calibri" panose="020F0502020204030204" pitchFamily="34" charset="0"/>
              </a:rPr>
              <a:t>Complex unit may get compromised.</a:t>
            </a:r>
          </a:p>
          <a:p>
            <a:pPr marL="0" indent="0" algn="ctr">
              <a:buFontTx/>
              <a:buNone/>
            </a:pPr>
            <a:r>
              <a:rPr lang="en-US" dirty="0">
                <a:latin typeface="Calibri" panose="020F0502020204030204" pitchFamily="34" charset="0"/>
              </a:rPr>
              <a:t>Physical plant remains safe.</a:t>
            </a:r>
          </a:p>
        </p:txBody>
      </p:sp>
    </p:spTree>
    <p:extLst>
      <p:ext uri="{BB962C8B-B14F-4D97-AF65-F5344CB8AC3E}">
        <p14:creationId xmlns:p14="http://schemas.microsoft.com/office/powerpoint/2010/main" val="164352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2" animBg="1"/>
      <p:bldP spid="136" grpId="2"/>
      <p:bldP spid="137" grpId="2" animBg="1"/>
      <p:bldP spid="138" grpId="2" animBg="1"/>
      <p:bldP spid="139" grpId="2"/>
      <p:bldP spid="140" grpId="2" animBg="1"/>
      <p:bldP spid="141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Can Compromise Entire Complex Unit</a:t>
            </a:r>
          </a:p>
          <a:p>
            <a:r>
              <a:rPr lang="en-US" i="1" dirty="0"/>
              <a:t>Denial of Service Attacks</a:t>
            </a:r>
          </a:p>
          <a:p>
            <a:r>
              <a:rPr lang="en-US" i="1" dirty="0"/>
              <a:t>Information leakage through side-channels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4734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Restarts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Monitoring Unit</a:t>
            </a:r>
          </a:p>
          <a:p>
            <a:r>
              <a:rPr lang="en-US" dirty="0"/>
              <a:t>Hardware Watchdog Timers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7BC08-77A8-FA45-B465-B38B914BB48E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3874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0">
      <a:dk1>
        <a:srgbClr val="777777"/>
      </a:dk1>
      <a:lt1>
        <a:srgbClr val="FFFFFF"/>
      </a:lt1>
      <a:dk2>
        <a:srgbClr val="686B5D"/>
      </a:dk2>
      <a:lt2>
        <a:srgbClr val="D1D1CB"/>
      </a:lt2>
      <a:accent1>
        <a:srgbClr val="909082"/>
      </a:accent1>
      <a:accent2>
        <a:srgbClr val="809EA8"/>
      </a:accent2>
      <a:accent3>
        <a:srgbClr val="B9BAB6"/>
      </a:accent3>
      <a:accent4>
        <a:srgbClr val="DADADA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606</Words>
  <Application>Microsoft Office PowerPoint</Application>
  <PresentationFormat>On-screen Show (4:3)</PresentationFormat>
  <Paragraphs>147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Montserrat</vt:lpstr>
      <vt:lpstr>Office Theme</vt:lpstr>
      <vt:lpstr>PowerPoint Presentation</vt:lpstr>
      <vt:lpstr>Safety-critical CPS</vt:lpstr>
      <vt:lpstr>PowerPoint Presentation</vt:lpstr>
      <vt:lpstr>PowerPoint Presentation</vt:lpstr>
      <vt:lpstr>Why Restarts?</vt:lpstr>
      <vt:lpstr>PowerPoint Presentation</vt:lpstr>
      <vt:lpstr>PowerPoint Presentation</vt:lpstr>
      <vt:lpstr>Adversary</vt:lpstr>
      <vt:lpstr>Triggering Restarts</vt:lpstr>
      <vt:lpstr>Monitoring Unit</vt:lpstr>
      <vt:lpstr>Hardware Timers</vt:lpstr>
      <vt:lpstr>Optimal Periodic Restart Period</vt:lpstr>
      <vt:lpstr>Properties of Attacks</vt:lpstr>
      <vt:lpstr>Expected Unavailable Time</vt:lpstr>
      <vt:lpstr>Expected Damage</vt:lpstr>
      <vt:lpstr>Cost Function:</vt:lpstr>
      <vt:lpstr>Evaluation</vt:lpstr>
      <vt:lpstr>Evaluation</vt:lpstr>
      <vt:lpstr>Future Directions</vt:lpstr>
      <vt:lpstr>Thanks!</vt:lpstr>
      <vt:lpstr>Support Slides</vt:lpstr>
      <vt:lpstr>Safety Controller Design</vt:lpstr>
      <vt:lpstr>Switching Condition for Hard Constraints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Fardin Abdi</dc:creator>
  <cp:lastModifiedBy>Fardin Abdi</cp:lastModifiedBy>
  <cp:revision>56</cp:revision>
  <dcterms:modified xsi:type="dcterms:W3CDTF">2016-11-29T05:21:47Z</dcterms:modified>
</cp:coreProperties>
</file>